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3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1496233" y="5105382"/>
            <a:ext cx="5871775" cy="6161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Part 2: Water on a Slope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939" y="651417"/>
            <a:ext cx="6762749" cy="1470025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000000"/>
                </a:solidFill>
              </a:rPr>
              <a:t>FOSS </a:t>
            </a:r>
            <a:br>
              <a:rPr lang="en-US" sz="5400" dirty="0" smtClean="0">
                <a:solidFill>
                  <a:srgbClr val="000000"/>
                </a:solidFill>
              </a:rPr>
            </a:br>
            <a:r>
              <a:rPr lang="en-US" sz="5400" dirty="0" smtClean="0">
                <a:solidFill>
                  <a:srgbClr val="000000"/>
                </a:solidFill>
              </a:rPr>
              <a:t>Water and Climate</a:t>
            </a:r>
            <a:endParaRPr lang="en-US" sz="5400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2522438"/>
            <a:ext cx="6762749" cy="17526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Investigation 1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Part 1: Drops of Water</a:t>
            </a:r>
          </a:p>
        </p:txBody>
      </p:sp>
    </p:spTree>
    <p:extLst>
      <p:ext uri="{BB962C8B-B14F-4D97-AF65-F5344CB8AC3E}">
        <p14:creationId xmlns:p14="http://schemas.microsoft.com/office/powerpoint/2010/main" val="3032330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2-01 at 10.34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8191"/>
            <a:ext cx="9144000" cy="454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62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2-01 at 10.35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6361"/>
            <a:ext cx="9144000" cy="565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14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2-01 at 10.35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4296"/>
            <a:ext cx="9144000" cy="340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3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5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2-01 at 9.04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1074"/>
            <a:ext cx="9144000" cy="481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12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2-01 at 9.05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606"/>
            <a:ext cx="9144000" cy="535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56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2-01 at 9.05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143"/>
            <a:ext cx="9144000" cy="55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03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2-01 at 9.05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517"/>
            <a:ext cx="9144000" cy="544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6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810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2-01 at 10.33.42 PM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059"/>
            <a:ext cx="9144000" cy="3316792"/>
          </a:xfrm>
          <a:prstGeom prst="rect">
            <a:avLst/>
          </a:prstGeom>
        </p:spPr>
      </p:pic>
      <p:pic>
        <p:nvPicPr>
          <p:cNvPr id="3" name="Picture 2" descr="Screen Shot 2016-12-01 at 10.36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218" y="3412045"/>
            <a:ext cx="3530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33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12-01 at 10.34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7850"/>
            <a:ext cx="9144000" cy="461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88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2-01 at 10.34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6583"/>
            <a:ext cx="9144000" cy="562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64450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97</TotalTime>
  <Words>16</Words>
  <Application>Microsoft Macintosh PowerPoint</Application>
  <PresentationFormat>On-screen Show (4:3)</PresentationFormat>
  <Paragraphs>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Revolution</vt:lpstr>
      <vt:lpstr>FOSS  Water and Climate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and Climate</dc:title>
  <dc:subject/>
  <dc:creator>tfsuser</dc:creator>
  <cp:keywords/>
  <dc:description/>
  <cp:lastModifiedBy>tfsuser</cp:lastModifiedBy>
  <cp:revision>5</cp:revision>
  <dcterms:created xsi:type="dcterms:W3CDTF">2016-12-02T02:11:09Z</dcterms:created>
  <dcterms:modified xsi:type="dcterms:W3CDTF">2016-12-02T03:56:21Z</dcterms:modified>
  <cp:category/>
</cp:coreProperties>
</file>