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F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A616-C1DC-45CD-99BC-D89F8AFC7E00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0884-80B2-46A7-88C7-834E05AB4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1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A616-C1DC-45CD-99BC-D89F8AFC7E00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0884-80B2-46A7-88C7-834E05AB4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51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A616-C1DC-45CD-99BC-D89F8AFC7E00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0884-80B2-46A7-88C7-834E05AB4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A616-C1DC-45CD-99BC-D89F8AFC7E00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0884-80B2-46A7-88C7-834E05AB4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18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A616-C1DC-45CD-99BC-D89F8AFC7E00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0884-80B2-46A7-88C7-834E05AB4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36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A616-C1DC-45CD-99BC-D89F8AFC7E00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0884-80B2-46A7-88C7-834E05AB4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46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A616-C1DC-45CD-99BC-D89F8AFC7E00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0884-80B2-46A7-88C7-834E05AB4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1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A616-C1DC-45CD-99BC-D89F8AFC7E00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0884-80B2-46A7-88C7-834E05AB4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0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A616-C1DC-45CD-99BC-D89F8AFC7E00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0884-80B2-46A7-88C7-834E05AB4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10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A616-C1DC-45CD-99BC-D89F8AFC7E00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0884-80B2-46A7-88C7-834E05AB4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6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A616-C1DC-45CD-99BC-D89F8AFC7E00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0884-80B2-46A7-88C7-834E05AB4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DA616-C1DC-45CD-99BC-D89F8AFC7E00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A0884-80B2-46A7-88C7-834E05AB4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4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5707" y="-723900"/>
            <a:ext cx="14095415" cy="830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>
            <a:off x="6809509" y="4745458"/>
            <a:ext cx="3477491" cy="817418"/>
          </a:xfrm>
          <a:prstGeom prst="leftArrow">
            <a:avLst/>
          </a:prstGeom>
          <a:solidFill>
            <a:srgbClr val="36F6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on your school’s name here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5943600" y="5486400"/>
            <a:ext cx="3352800" cy="997250"/>
          </a:xfrm>
          <a:prstGeom prst="leftArrow">
            <a:avLst/>
          </a:prstGeom>
          <a:solidFill>
            <a:srgbClr val="36F6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Student enters lunch number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In both places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371600" y="5161233"/>
            <a:ext cx="1588008" cy="484632"/>
          </a:xfrm>
          <a:prstGeom prst="rightArrow">
            <a:avLst/>
          </a:prstGeom>
          <a:solidFill>
            <a:srgbClr val="36F6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Click here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6809509" y="3872899"/>
            <a:ext cx="2438400" cy="865632"/>
          </a:xfrm>
          <a:prstGeom prst="leftArrow">
            <a:avLst/>
          </a:prstGeom>
          <a:solidFill>
            <a:srgbClr val="36F6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drop down box  to find each of these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50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457200"/>
            <a:ext cx="131635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143000" y="3505200"/>
            <a:ext cx="1435608" cy="789432"/>
          </a:xfrm>
          <a:prstGeom prst="rightArrow">
            <a:avLst/>
          </a:prstGeom>
          <a:solidFill>
            <a:srgbClr val="36F6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here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83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-990600"/>
            <a:ext cx="13688814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29400" y="152400"/>
            <a:ext cx="10668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568196" y="3643884"/>
            <a:ext cx="1435608" cy="484632"/>
          </a:xfrm>
          <a:prstGeom prst="rightArrow">
            <a:avLst/>
          </a:prstGeom>
          <a:solidFill>
            <a:srgbClr val="36F6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here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897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165" y="152400"/>
            <a:ext cx="11520288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>
          <a:xfrm>
            <a:off x="4800600" y="2438400"/>
            <a:ext cx="978408" cy="484632"/>
          </a:xfrm>
          <a:prstGeom prst="leftArrow">
            <a:avLst/>
          </a:prstGeom>
          <a:solidFill>
            <a:srgbClr val="36F6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5105400" y="4017818"/>
            <a:ext cx="2209800" cy="941832"/>
          </a:xfrm>
          <a:prstGeom prst="leftArrow">
            <a:avLst/>
          </a:prstGeom>
          <a:solidFill>
            <a:srgbClr val="36F6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here to begin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690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33</Words>
  <Application>Microsoft Office PowerPoint</Application>
  <PresentationFormat>On-screen Show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Bays</dc:creator>
  <cp:lastModifiedBy>Scott Bays</cp:lastModifiedBy>
  <cp:revision>3</cp:revision>
  <dcterms:created xsi:type="dcterms:W3CDTF">2015-08-28T10:55:03Z</dcterms:created>
  <dcterms:modified xsi:type="dcterms:W3CDTF">2015-08-28T11:26:17Z</dcterms:modified>
</cp:coreProperties>
</file>