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E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17D5-7502-49F8-8DAA-5F757BFEE3BD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93B5-E93E-4F28-9E35-E6869BF7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3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17D5-7502-49F8-8DAA-5F757BFEE3BD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93B5-E93E-4F28-9E35-E6869BF7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5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17D5-7502-49F8-8DAA-5F757BFEE3BD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93B5-E93E-4F28-9E35-E6869BF7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17D5-7502-49F8-8DAA-5F757BFEE3BD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93B5-E93E-4F28-9E35-E6869BF7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9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17D5-7502-49F8-8DAA-5F757BFEE3BD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93B5-E93E-4F28-9E35-E6869BF7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4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17D5-7502-49F8-8DAA-5F757BFEE3BD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93B5-E93E-4F28-9E35-E6869BF7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5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17D5-7502-49F8-8DAA-5F757BFEE3BD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93B5-E93E-4F28-9E35-E6869BF7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3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17D5-7502-49F8-8DAA-5F757BFEE3BD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93B5-E93E-4F28-9E35-E6869BF7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17D5-7502-49F8-8DAA-5F757BFEE3BD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93B5-E93E-4F28-9E35-E6869BF7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7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17D5-7502-49F8-8DAA-5F757BFEE3BD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93B5-E93E-4F28-9E35-E6869BF7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0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17D5-7502-49F8-8DAA-5F757BFEE3BD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93B5-E93E-4F28-9E35-E6869BF7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0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417D5-7502-49F8-8DAA-5F757BFEE3BD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93B5-E93E-4F28-9E35-E6869BF71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9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5200" y="-304800"/>
            <a:ext cx="13417747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495800" y="5977055"/>
            <a:ext cx="1283208" cy="484632"/>
          </a:xfrm>
          <a:prstGeom prst="rightArrow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76200"/>
            <a:ext cx="11438405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514600"/>
            <a:ext cx="1752600" cy="2031325"/>
          </a:xfrm>
          <a:prstGeom prst="rect">
            <a:avLst/>
          </a:prstGeom>
          <a:solidFill>
            <a:srgbClr val="23E93B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Student names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550170"/>
            <a:ext cx="13447576" cy="756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4800600" y="4634484"/>
            <a:ext cx="3505200" cy="484632"/>
          </a:xfrm>
          <a:prstGeom prst="leftArrow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 to review previous test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4800600"/>
            <a:ext cx="8382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486" y="228600"/>
            <a:ext cx="12333486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3048000"/>
            <a:ext cx="1835631" cy="369332"/>
          </a:xfrm>
          <a:prstGeom prst="rect">
            <a:avLst/>
          </a:prstGeom>
          <a:solidFill>
            <a:srgbClr val="23E93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Scroll down page 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8541657" y="2051449"/>
            <a:ext cx="484632" cy="978408"/>
          </a:xfrm>
          <a:prstGeom prst="downArrow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457200"/>
            <a:ext cx="12753044" cy="7779686"/>
          </a:xfrm>
          <a:prstGeom prst="rect">
            <a:avLst/>
          </a:prstGeom>
          <a:solidFill>
            <a:srgbClr val="23E93B"/>
          </a:solidFill>
          <a:ln>
            <a:noFill/>
          </a:ln>
        </p:spPr>
      </p:pic>
      <p:sp>
        <p:nvSpPr>
          <p:cNvPr id="4" name="Left Arrow 3"/>
          <p:cNvSpPr/>
          <p:nvPr/>
        </p:nvSpPr>
        <p:spPr>
          <a:xfrm>
            <a:off x="5504548" y="1918993"/>
            <a:ext cx="1505851" cy="484632"/>
          </a:xfrm>
          <a:prstGeom prst="leftArrow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152028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867400" y="1039368"/>
            <a:ext cx="1752600" cy="484632"/>
          </a:xfrm>
          <a:prstGeom prst="leftArrow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Previous test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2971800"/>
            <a:ext cx="18288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8597" y="-152400"/>
            <a:ext cx="13146683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6019800" y="2916520"/>
            <a:ext cx="3124200" cy="484632"/>
          </a:xfrm>
          <a:prstGeom prst="leftArrow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 to view standards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54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254854"/>
            <a:ext cx="11349569" cy="734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17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-381000"/>
            <a:ext cx="13824347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2819400" y="2272284"/>
            <a:ext cx="1295400" cy="484632"/>
          </a:xfrm>
          <a:prstGeom prst="leftArrow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524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4114800" y="3200400"/>
            <a:ext cx="2286000" cy="484632"/>
          </a:xfrm>
          <a:prstGeom prst="leftArrow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 and select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381000"/>
            <a:ext cx="13282216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2755392" y="4135443"/>
            <a:ext cx="1588008" cy="484632"/>
          </a:xfrm>
          <a:prstGeom prst="leftArrow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600200"/>
            <a:ext cx="2388667" cy="369332"/>
          </a:xfrm>
          <a:prstGeom prst="rect">
            <a:avLst/>
          </a:prstGeom>
          <a:solidFill>
            <a:srgbClr val="23E93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Same page scroll  down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1807324" y="6019800"/>
            <a:ext cx="1742071" cy="484632"/>
          </a:xfrm>
          <a:prstGeom prst="leftArrow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14514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3276600" y="4424027"/>
            <a:ext cx="1447800" cy="484632"/>
          </a:xfrm>
          <a:prstGeom prst="leftArrow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81000"/>
            <a:ext cx="12522667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2590800" y="4796971"/>
            <a:ext cx="3581400" cy="484632"/>
          </a:xfrm>
          <a:prstGeom prst="leftArrow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 what you want a report 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69273"/>
            <a:ext cx="12929267" cy="726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2895600" y="4419600"/>
            <a:ext cx="1524000" cy="484632"/>
          </a:xfrm>
          <a:prstGeom prst="leftArrow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12666156" cy="712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1905000"/>
            <a:ext cx="1371600" cy="434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Students names are here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799" y="-602494"/>
            <a:ext cx="11967900" cy="768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105400" y="3068920"/>
            <a:ext cx="4191000" cy="484632"/>
          </a:xfrm>
          <a:prstGeom prst="leftArrow">
            <a:avLst/>
          </a:prstGeom>
          <a:solidFill>
            <a:srgbClr val="23E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here on details to get test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3553552"/>
            <a:ext cx="990600" cy="3228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4234" y="3810000"/>
            <a:ext cx="10129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Students</a:t>
            </a:r>
          </a:p>
          <a:p>
            <a:pPr algn="ctr"/>
            <a:r>
              <a:rPr lang="en-U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names 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1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62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Bays</dc:creator>
  <cp:lastModifiedBy>Scott Bays</cp:lastModifiedBy>
  <cp:revision>9</cp:revision>
  <dcterms:created xsi:type="dcterms:W3CDTF">2015-09-15T16:30:09Z</dcterms:created>
  <dcterms:modified xsi:type="dcterms:W3CDTF">2015-09-15T20:40:39Z</dcterms:modified>
</cp:coreProperties>
</file>