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</p:sldMasterIdLst>
  <p:notesMasterIdLst>
    <p:notesMasterId r:id="rId17"/>
  </p:notesMasterIdLst>
  <p:sldIdLst>
    <p:sldId id="266" r:id="rId3"/>
    <p:sldId id="519" r:id="rId4"/>
    <p:sldId id="631" r:id="rId5"/>
    <p:sldId id="344" r:id="rId6"/>
    <p:sldId id="632" r:id="rId7"/>
    <p:sldId id="393" r:id="rId8"/>
    <p:sldId id="637" r:id="rId9"/>
    <p:sldId id="633" r:id="rId10"/>
    <p:sldId id="634" r:id="rId11"/>
    <p:sldId id="600" r:id="rId12"/>
    <p:sldId id="635" r:id="rId13"/>
    <p:sldId id="350" r:id="rId14"/>
    <p:sldId id="636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0F0"/>
    <a:srgbClr val="1C92BE"/>
    <a:srgbClr val="62B5D5"/>
    <a:srgbClr val="0182A7"/>
    <a:srgbClr val="21A5AD"/>
    <a:srgbClr val="009999"/>
    <a:srgbClr val="0099CC"/>
    <a:srgbClr val="2D9596"/>
    <a:srgbClr val="2D9593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4" autoAdjust="0"/>
    <p:restoredTop sz="81205" autoAdjust="0"/>
  </p:normalViewPr>
  <p:slideViewPr>
    <p:cSldViewPr>
      <p:cViewPr varScale="1">
        <p:scale>
          <a:sx n="64" d="100"/>
          <a:sy n="64" d="100"/>
        </p:scale>
        <p:origin x="168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0F4F0-0344-4D72-A32E-A880C395CC7C}" type="datetimeFigureOut">
              <a:rPr lang="en-US" smtClean="0"/>
              <a:t>3/30/19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D555D-4138-451D-9508-0A0EF9D4A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8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9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3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71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74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05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9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4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9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0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3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38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D555D-4138-451D-9508-0A0EF9D4A6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4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="1" i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1C92BE"/>
                </a:solidFill>
              </a:rPr>
              <a:t>Focus question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3581400" cy="276237"/>
          </a:xfrm>
        </p:spPr>
        <p:txBody>
          <a:bodyPr/>
          <a:lstStyle>
            <a:lvl1pPr algn="l">
              <a:defRPr sz="1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Earth and Sun, 1.1: Shadow Shifting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4135B-FB40-4CA7-9B87-6B19BE9E4051}"/>
              </a:ext>
            </a:extLst>
          </p:cNvPr>
          <p:cNvSpPr txBox="1"/>
          <p:nvPr userDrawn="1"/>
        </p:nvSpPr>
        <p:spPr>
          <a:xfrm>
            <a:off x="8663126" y="762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7380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="1" i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1C92BE"/>
                </a:solidFill>
              </a:rPr>
              <a:t>Focus question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3581400" cy="276237"/>
          </a:xfrm>
        </p:spPr>
        <p:txBody>
          <a:bodyPr/>
          <a:lstStyle>
            <a:lvl1pPr algn="l">
              <a:defRPr sz="1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Earth and Sun, 3.3: Local Weather</a:t>
            </a:r>
          </a:p>
        </p:txBody>
      </p:sp>
    </p:spTree>
    <p:extLst>
      <p:ext uri="{BB962C8B-B14F-4D97-AF65-F5344CB8AC3E}">
        <p14:creationId xmlns:p14="http://schemas.microsoft.com/office/powerpoint/2010/main" val="93529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="1" i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1C92BE"/>
                </a:solidFill>
              </a:rPr>
              <a:t>Warm-Up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4B0123F8-ABA5-45C1-94B7-D06F9E85809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914400" y="6324600"/>
            <a:ext cx="3657600" cy="365125"/>
          </a:xfrm>
        </p:spPr>
        <p:txBody>
          <a:bodyPr/>
          <a:lstStyle>
            <a:lvl1pPr algn="l">
              <a:defRPr sz="1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Earth and Sun, 3.3: Local Weather</a:t>
            </a:r>
          </a:p>
        </p:txBody>
      </p:sp>
    </p:spTree>
    <p:extLst>
      <p:ext uri="{BB962C8B-B14F-4D97-AF65-F5344CB8AC3E}">
        <p14:creationId xmlns:p14="http://schemas.microsoft.com/office/powerpoint/2010/main" val="9352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="1" i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1C92BE"/>
                </a:solidFill>
              </a:rPr>
              <a:t>Warm-Up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4B0123F8-ABA5-45C1-94B7-D06F9E85809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914400" y="6324600"/>
            <a:ext cx="3657600" cy="365125"/>
          </a:xfrm>
        </p:spPr>
        <p:txBody>
          <a:bodyPr/>
          <a:lstStyle>
            <a:lvl1pPr algn="l">
              <a:defRPr sz="1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>
                <a:solidFill>
                  <a:prstClr val="black"/>
                </a:solidFill>
              </a:rPr>
              <a:t>Earth and Sun, 1.1: Shadow Shifting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0"/>
            <a:ext cx="92583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69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1C92BE"/>
                </a:solidFill>
              </a:rPr>
              <a:t>Focus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Earth and Sun, 1.1: Shadow Shifting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41EFA-2028-40E1-8D97-2C1C8FDDE408}"/>
              </a:ext>
            </a:extLst>
          </p:cNvPr>
          <p:cNvSpPr txBox="1"/>
          <p:nvPr userDrawn="1"/>
        </p:nvSpPr>
        <p:spPr>
          <a:xfrm>
            <a:off x="8663126" y="762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77680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2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21A5AD"/>
          </a:solidFill>
          <a:latin typeface="Myriad Pro Semi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92583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69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/>
                </a:solidFill>
                <a:latin typeface="Myriad Pro SemiCond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yriad Pro SemiCond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4B0123F8-ABA5-45C1-94B7-D06F9E85809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Earth and Sun, 1.1: Shadow Shifting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DE9F5-7715-48BC-9358-B569B89D62BB}"/>
              </a:ext>
            </a:extLst>
          </p:cNvPr>
          <p:cNvSpPr txBox="1"/>
          <p:nvPr userDrawn="1"/>
        </p:nvSpPr>
        <p:spPr>
          <a:xfrm>
            <a:off x="8663126" y="76200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87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21A5AD"/>
          </a:solidFill>
          <a:latin typeface="Myriad Pro Semi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embo Std Semibol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944A2B-A602-42DF-9611-9BE426475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0"/>
            <a:ext cx="94488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957" y="4648200"/>
            <a:ext cx="6019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Bembo Std ExtraBold" pitchFamily="18" charset="0"/>
              </a:rPr>
              <a:t>	</a:t>
            </a:r>
            <a:r>
              <a:rPr lang="en-US" sz="3600" b="1" dirty="0">
                <a:solidFill>
                  <a:srgbClr val="00B0F0"/>
                </a:solidFill>
                <a:latin typeface="Bembo Std ExtraBold" pitchFamily="18" charset="0"/>
              </a:rPr>
              <a:t>Living Systems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Investigation 4, Part 4 –</a:t>
            </a:r>
          </a:p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Ecosystems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bpiotrowski\Desktop2\foss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743157"/>
            <a:ext cx="589878" cy="101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</a:t>
            </a:r>
            <a:fld id="{4B0123F8-ABA5-45C1-94B7-D06F9E858098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8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Reading in Science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Steps 10–12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7E7EF-6D7D-B048-9F7D-62EFDC654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1312767"/>
            <a:ext cx="3810000" cy="49765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561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29591"/>
            <a:ext cx="6629400" cy="49426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Use your three self-stick strips to mark the three most important things you've learned in this investigation. Use a highlighter or colored pencils to highlight key points. Discuss in your groups the ideas you have marked.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are the key points in this investigation?</a:t>
            </a:r>
          </a:p>
          <a:p>
            <a:pPr lvl="1">
              <a:buFont typeface="Arial" panose="020B0604020202020204" pitchFamily="34" charset="0"/>
              <a:buChar char="•"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Wrap-Up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29591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1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6B383C6-F332-4977-8117-7231C60B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animal sensory systems function in the biosphere?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Investigation Guiding Question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39624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828800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7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6B383C6-F332-4977-8117-7231C60B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can we describe Earth’s biosphere as a system of interacting parts?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Module Driving Question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39624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22335-A597-4035-A9A9-A0BA0F54810B}"/>
              </a:ext>
            </a:extLst>
          </p:cNvPr>
          <p:cNvSpPr txBox="1"/>
          <p:nvPr/>
        </p:nvSpPr>
        <p:spPr>
          <a:xfrm>
            <a:off x="914400" y="6441792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60342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2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52600"/>
            <a:ext cx="7696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Developed at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Published and Distributed by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8355" y="609600"/>
            <a:ext cx="7696200" cy="1219200"/>
          </a:xfrm>
        </p:spPr>
        <p:txBody>
          <a:bodyPr/>
          <a:lstStyle/>
          <a:p>
            <a:r>
              <a:rPr lang="en-US" sz="2400" i="0" dirty="0">
                <a:solidFill>
                  <a:schemeClr val="tx1"/>
                </a:solidFill>
              </a:rPr>
              <a:t>All rights reserved. Copyright The Regents of the University of California.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4B0123F8-ABA5-45C1-94B7-D06F9E85809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</p:txBody>
      </p:sp>
      <p:pic>
        <p:nvPicPr>
          <p:cNvPr id="1026" name="Picture 2" descr="C:\Users\bpiotrowski\Desktop2\LHS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902" y="2295236"/>
            <a:ext cx="3998913" cy="12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piotrowski\Desktop2\Delt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316" y="3810000"/>
            <a:ext cx="4267200" cy="9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6515" y="2501882"/>
            <a:ext cx="378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credits:</a:t>
            </a:r>
          </a:p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slide: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Andrey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Armyagov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/Shutterstock</a:t>
            </a:r>
          </a:p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Notebook image: © photastic/Shutterstock</a:t>
            </a:r>
          </a:p>
          <a:p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54" y="5037718"/>
            <a:ext cx="4145361" cy="9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29590"/>
            <a:ext cx="7315200" cy="5247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Let's look at our worm jars.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What observations have you made over time?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Worm-Jar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357699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1327" y="1446357"/>
            <a:ext cx="7315200" cy="524740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Dump your jar into a clean basin.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Sift through the contents and search for worms and other items.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How do the numbers of worms you have now compare to the number you started with?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Worm-Jar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368196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3021BC-89E7-4694-952E-C9A968860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150" y="2516981"/>
            <a:ext cx="5600700" cy="269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Sense-Making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39624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71600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29590"/>
            <a:ext cx="7010400" cy="52474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happens when compost worms interact with organic litter?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Draw a line of learning and add any new information you discovered today.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Worm-Jar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36" y="1184564"/>
            <a:ext cx="803564" cy="8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piotrowski\Desktop2\P10_48076282SS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2209800"/>
            <a:ext cx="2438400" cy="35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05085"/>
            <a:ext cx="7696200" cy="373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the parts of a marine ecosystem?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Focus Question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500187"/>
            <a:ext cx="685800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View the video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71E75-6EAE-654E-BA65-97184B030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905000"/>
            <a:ext cx="5249228" cy="39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7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29590"/>
            <a:ext cx="7315200" cy="5247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watching the video, discuss the parts of marine ecosystems in your groups.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did you find out about the parts of a marine ecosystem?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Marine Ecosystem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50" y="1229590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1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piotrowski\Desktop2\P10_48076282SS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2209800"/>
            <a:ext cx="2438400" cy="35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05085"/>
            <a:ext cx="7696200" cy="373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the parts of a marine ecosystem?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C92BE"/>
                </a:solidFill>
              </a:rPr>
              <a:t>Focus Question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B0123F8-ABA5-45C1-94B7-D06F9E85809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97E6B09-7A44-4FD5-9DE4-C746A59507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14400" y="6266021"/>
            <a:ext cx="4114800" cy="276237"/>
          </a:xfrm>
        </p:spPr>
        <p:txBody>
          <a:bodyPr/>
          <a:lstStyle/>
          <a:p>
            <a:r>
              <a:rPr lang="en-US" dirty="0"/>
              <a:t>Living Systems, 4.4: Ecosystems</a:t>
            </a:r>
          </a:p>
          <a:p>
            <a:r>
              <a:rPr lang="en-US" dirty="0"/>
              <a:t>Step 9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14400" y="5519885"/>
            <a:ext cx="7696200" cy="652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Bembo Std Semibold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Bembo Std Semibol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Describe how the parts interact in your answer.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86332"/>
            <a:ext cx="685800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21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404</Words>
  <Application>Microsoft Macintosh PowerPoint</Application>
  <PresentationFormat>On-screen Show (4:3)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Bembo Std ExtraBold</vt:lpstr>
      <vt:lpstr>Bembo Std Semibold</vt:lpstr>
      <vt:lpstr>Calibri</vt:lpstr>
      <vt:lpstr>Myriad Pro SemiCond</vt:lpstr>
      <vt:lpstr>Times New Roman</vt:lpstr>
      <vt:lpstr>2_Office Theme</vt:lpstr>
      <vt:lpstr>3_Office Theme</vt:lpstr>
      <vt:lpstr>PowerPoint Presentation</vt:lpstr>
      <vt:lpstr>Worm-Jar System</vt:lpstr>
      <vt:lpstr>Worm-Jar System</vt:lpstr>
      <vt:lpstr>Sense-Making Discussion</vt:lpstr>
      <vt:lpstr>Worm-Jar System</vt:lpstr>
      <vt:lpstr>Focus Question</vt:lpstr>
      <vt:lpstr>View the video</vt:lpstr>
      <vt:lpstr>Marine Ecosystem</vt:lpstr>
      <vt:lpstr>Focus Question</vt:lpstr>
      <vt:lpstr>Reading in Science Resources</vt:lpstr>
      <vt:lpstr>Wrap-Up</vt:lpstr>
      <vt:lpstr>Investigation Guiding Question</vt:lpstr>
      <vt:lpstr>Module Driving Question</vt:lpstr>
      <vt:lpstr>All rights reserved. Copyright The Regents of the University of California.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Maineri</dc:creator>
  <cp:lastModifiedBy>Lisa Beasley</cp:lastModifiedBy>
  <cp:revision>491</cp:revision>
  <cp:lastPrinted>2016-01-07T14:06:17Z</cp:lastPrinted>
  <dcterms:created xsi:type="dcterms:W3CDTF">2015-05-13T16:02:12Z</dcterms:created>
  <dcterms:modified xsi:type="dcterms:W3CDTF">2019-03-31T03:59:38Z</dcterms:modified>
</cp:coreProperties>
</file>