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2" r:id="rId3"/>
    <p:sldId id="257" r:id="rId4"/>
    <p:sldId id="258" r:id="rId5"/>
    <p:sldId id="259" r:id="rId6"/>
    <p:sldId id="260" r:id="rId7"/>
    <p:sldId id="263" r:id="rId8"/>
    <p:sldId id="264" r:id="rId9"/>
    <p:sldId id="272" r:id="rId10"/>
    <p:sldId id="261" r:id="rId11"/>
    <p:sldId id="274" r:id="rId12"/>
    <p:sldId id="275" r:id="rId13"/>
    <p:sldId id="267" r:id="rId14"/>
    <p:sldId id="269" r:id="rId15"/>
    <p:sldId id="276" r:id="rId16"/>
    <p:sldId id="273"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FF"/>
    <a:srgbClr val="3891A7"/>
    <a:srgbClr val="FFFF00"/>
    <a:srgbClr val="D6DB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7AC1274F-13E6-40D4-B51A-7E0B67311F9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C1274F-13E6-40D4-B51A-7E0B67311F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C1274F-13E6-40D4-B51A-7E0B67311F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C1274F-13E6-40D4-B51A-7E0B67311F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AC1274F-13E6-40D4-B51A-7E0B67311F9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C1274F-13E6-40D4-B51A-7E0B67311F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AC1274F-13E6-40D4-B51A-7E0B67311F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AC1274F-13E6-40D4-B51A-7E0B67311F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AC1274F-13E6-40D4-B51A-7E0B67311F9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C1274F-13E6-40D4-B51A-7E0B67311F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207BD5E5-3079-4531-9E0E-4D58A4D1B229}" type="datetimeFigureOut">
              <a:rPr lang="en-US" smtClean="0"/>
              <a:t>8/30/2015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AC1274F-13E6-40D4-B51A-7E0B67311F9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07BD5E5-3079-4531-9E0E-4D58A4D1B229}" type="datetimeFigureOut">
              <a:rPr lang="en-US" smtClean="0"/>
              <a:t>8/30/2015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AC1274F-13E6-40D4-B51A-7E0B67311F9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Journey’s Assessment Guide</a:t>
            </a:r>
            <a:endParaRPr lang="en-US" dirty="0"/>
          </a:p>
        </p:txBody>
      </p:sp>
      <p:sp>
        <p:nvSpPr>
          <p:cNvPr id="3" name="Subtitle 2"/>
          <p:cNvSpPr>
            <a:spLocks noGrp="1"/>
          </p:cNvSpPr>
          <p:nvPr>
            <p:ph type="subTitle" idx="1"/>
          </p:nvPr>
        </p:nvSpPr>
        <p:spPr>
          <a:xfrm>
            <a:off x="914400" y="2514600"/>
            <a:ext cx="7696200" cy="2340936"/>
          </a:xfrm>
          <a:solidFill>
            <a:srgbClr val="00FF00"/>
          </a:solidFill>
        </p:spPr>
        <p:txBody>
          <a:bodyPr>
            <a:normAutofit/>
          </a:bodyPr>
          <a:lstStyle/>
          <a:p>
            <a:r>
              <a:rPr lang="en-US" dirty="0" smtClean="0"/>
              <a:t>How to assign Assessments Online:  Weekly Test.</a:t>
            </a:r>
          </a:p>
          <a:p>
            <a:endParaRPr lang="en-US" dirty="0" smtClean="0"/>
          </a:p>
          <a:p>
            <a:r>
              <a:rPr lang="en-US" dirty="0"/>
              <a:t>Look for the bright green arrows </a:t>
            </a:r>
          </a:p>
          <a:p>
            <a:r>
              <a:rPr lang="en-US" dirty="0"/>
              <a:t>and follow </a:t>
            </a:r>
            <a:r>
              <a:rPr lang="en-US" dirty="0" smtClean="0"/>
              <a:t>their </a:t>
            </a:r>
            <a:r>
              <a:rPr lang="en-US" dirty="0"/>
              <a:t>instructions</a:t>
            </a:r>
          </a:p>
          <a:p>
            <a:endParaRPr lang="en-US" dirty="0"/>
          </a:p>
        </p:txBody>
      </p:sp>
    </p:spTree>
    <p:extLst>
      <p:ext uri="{BB962C8B-B14F-4D97-AF65-F5344CB8AC3E}">
        <p14:creationId xmlns:p14="http://schemas.microsoft.com/office/powerpoint/2010/main" val="338399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11779036"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62600" y="3048000"/>
            <a:ext cx="2819400" cy="5334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example</a:t>
            </a:r>
            <a:endParaRPr lang="en-US" dirty="0">
              <a:solidFill>
                <a:schemeClr val="tx1"/>
              </a:solidFill>
            </a:endParaRPr>
          </a:p>
        </p:txBody>
      </p:sp>
      <p:sp>
        <p:nvSpPr>
          <p:cNvPr id="6" name="Rectangle 5"/>
          <p:cNvSpPr/>
          <p:nvPr/>
        </p:nvSpPr>
        <p:spPr>
          <a:xfrm>
            <a:off x="2209800" y="5638800"/>
            <a:ext cx="1905000" cy="990600"/>
          </a:xfrm>
          <a:prstGeom prst="rect">
            <a:avLst/>
          </a:prstGeom>
          <a:solidFill>
            <a:srgbClr val="3891A7">
              <a:alpha val="8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209800" y="5676900"/>
            <a:ext cx="1905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add all</a:t>
            </a:r>
            <a:endParaRPr lang="en-US" dirty="0"/>
          </a:p>
        </p:txBody>
      </p:sp>
      <p:sp>
        <p:nvSpPr>
          <p:cNvPr id="8" name="Down Arrow 7"/>
          <p:cNvSpPr/>
          <p:nvPr/>
        </p:nvSpPr>
        <p:spPr>
          <a:xfrm>
            <a:off x="4952860" y="3886200"/>
            <a:ext cx="838339" cy="1969008"/>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t>
            </a:r>
          </a:p>
          <a:p>
            <a:pPr algn="ctr"/>
            <a:r>
              <a:rPr lang="en-US" dirty="0" smtClean="0">
                <a:solidFill>
                  <a:schemeClr val="tx1"/>
                </a:solidFill>
              </a:rPr>
              <a:t>L</a:t>
            </a:r>
          </a:p>
          <a:p>
            <a:pPr algn="ctr"/>
            <a:r>
              <a:rPr lang="en-US" dirty="0" smtClean="0">
                <a:solidFill>
                  <a:schemeClr val="tx1"/>
                </a:solidFill>
              </a:rPr>
              <a:t>I</a:t>
            </a:r>
          </a:p>
          <a:p>
            <a:pPr algn="ctr"/>
            <a:r>
              <a:rPr lang="en-US" dirty="0" smtClean="0">
                <a:solidFill>
                  <a:schemeClr val="tx1"/>
                </a:solidFill>
              </a:rPr>
              <a:t>C</a:t>
            </a:r>
          </a:p>
          <a:p>
            <a:pPr algn="ctr"/>
            <a:r>
              <a:rPr lang="en-US" dirty="0" smtClean="0">
                <a:solidFill>
                  <a:schemeClr val="tx1"/>
                </a:solidFill>
              </a:rPr>
              <a:t>K</a:t>
            </a:r>
          </a:p>
          <a:p>
            <a:pPr algn="ctr"/>
            <a:endParaRPr lang="en-US" dirty="0" smtClean="0"/>
          </a:p>
        </p:txBody>
      </p:sp>
    </p:spTree>
    <p:extLst>
      <p:ext uri="{BB962C8B-B14F-4D97-AF65-F5344CB8AC3E}">
        <p14:creationId xmlns:p14="http://schemas.microsoft.com/office/powerpoint/2010/main" val="3334666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13853" y="733246"/>
            <a:ext cx="4606638" cy="6124754"/>
          </a:xfrm>
          <a:prstGeom prst="rect">
            <a:avLst/>
          </a:prstGeom>
          <a:solidFill>
            <a:srgbClr val="FFFF00"/>
          </a:solidFill>
        </p:spPr>
        <p:txBody>
          <a:bodyPr wrap="square" rtlCol="0">
            <a:spAutoFit/>
          </a:bodyPr>
          <a:lstStyle/>
          <a:p>
            <a:r>
              <a:rPr lang="en-US" sz="2800" dirty="0" smtClean="0"/>
              <a:t>On the next slide it is </a:t>
            </a:r>
            <a:r>
              <a:rPr lang="en-US" sz="2800" u="dbl" dirty="0" smtClean="0"/>
              <a:t>imperative that you </a:t>
            </a:r>
            <a:r>
              <a:rPr lang="en-US" sz="2800" b="1" u="dbl" dirty="0" smtClean="0"/>
              <a:t>EXTEND </a:t>
            </a:r>
            <a:r>
              <a:rPr lang="en-US" sz="2800" u="dbl" dirty="0" smtClean="0"/>
              <a:t>the due date:</a:t>
            </a:r>
          </a:p>
          <a:p>
            <a:r>
              <a:rPr lang="en-US" sz="2800" dirty="0" smtClean="0"/>
              <a:t>Once the assessment is closed. Students will no longer be able to test. </a:t>
            </a:r>
            <a:r>
              <a:rPr lang="en-US" sz="2800" dirty="0"/>
              <a:t> </a:t>
            </a:r>
            <a:r>
              <a:rPr lang="en-US" sz="2800" dirty="0" smtClean="0"/>
              <a:t>In order to allow them to take the test,  you will have to go back to step 1. Then you will have to reassign to individual students who did not complete or submit for scoring.  This is why it is important to </a:t>
            </a:r>
            <a:r>
              <a:rPr lang="en-US" sz="2800" b="1" dirty="0" smtClean="0"/>
              <a:t>EXTEND</a:t>
            </a:r>
            <a:r>
              <a:rPr lang="en-US" sz="2800" dirty="0" smtClean="0"/>
              <a:t> the due date</a:t>
            </a:r>
            <a:r>
              <a:rPr lang="en-US" dirty="0" smtClean="0"/>
              <a: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34759" y="1905000"/>
            <a:ext cx="4309241" cy="3048000"/>
          </a:xfrm>
        </p:spPr>
      </p:pic>
      <p:pic>
        <p:nvPicPr>
          <p:cNvPr id="2051" name="Picture 3" descr="C:\Users\DEA 131\Desktop\Caution Log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824248"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757" y="149225"/>
            <a:ext cx="8223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49224"/>
            <a:ext cx="8223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3564" y="149223"/>
            <a:ext cx="8223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9222"/>
            <a:ext cx="8223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9327"/>
            <a:ext cx="822325"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2781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7130" y="-533400"/>
            <a:ext cx="13146682"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6200000">
            <a:off x="1769521" y="3291999"/>
            <a:ext cx="2710879" cy="763522"/>
          </a:xfrm>
          <a:prstGeom prst="rightArrow">
            <a:avLst/>
          </a:prstGeom>
          <a:solidFill>
            <a:srgbClr val="16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Click on last one here</a:t>
            </a:r>
            <a:endParaRPr lang="en-US" b="1" dirty="0">
              <a:solidFill>
                <a:schemeClr val="tx1"/>
              </a:solidFill>
            </a:endParaRPr>
          </a:p>
        </p:txBody>
      </p:sp>
      <p:sp>
        <p:nvSpPr>
          <p:cNvPr id="7" name="Right Arrow 6"/>
          <p:cNvSpPr/>
          <p:nvPr/>
        </p:nvSpPr>
        <p:spPr>
          <a:xfrm rot="16200000">
            <a:off x="5029200" y="2948098"/>
            <a:ext cx="2057400" cy="908679"/>
          </a:xfrm>
          <a:prstGeom prst="rightArrow">
            <a:avLst/>
          </a:prstGeom>
          <a:solidFill>
            <a:srgbClr val="16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Your school hours</a:t>
            </a:r>
            <a:endParaRPr lang="en-US" dirty="0">
              <a:solidFill>
                <a:schemeClr val="tx1"/>
              </a:solidFill>
            </a:endParaRPr>
          </a:p>
        </p:txBody>
      </p:sp>
      <p:sp>
        <p:nvSpPr>
          <p:cNvPr id="8" name="Rectangle 7"/>
          <p:cNvSpPr/>
          <p:nvPr/>
        </p:nvSpPr>
        <p:spPr>
          <a:xfrm>
            <a:off x="5017879" y="476562"/>
            <a:ext cx="1905000" cy="998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Left Arrow 4"/>
          <p:cNvSpPr/>
          <p:nvPr/>
        </p:nvSpPr>
        <p:spPr>
          <a:xfrm>
            <a:off x="5970379" y="1474676"/>
            <a:ext cx="3707021" cy="871353"/>
          </a:xfrm>
          <a:prstGeom prst="leftArrow">
            <a:avLst/>
          </a:prstGeom>
          <a:solidFill>
            <a:srgbClr val="16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tx1"/>
              </a:solidFill>
            </a:endParaRPr>
          </a:p>
          <a:p>
            <a:r>
              <a:rPr lang="en-US" b="1" dirty="0" smtClean="0">
                <a:solidFill>
                  <a:schemeClr val="tx1"/>
                </a:solidFill>
              </a:rPr>
              <a:t>Extend </a:t>
            </a:r>
            <a:r>
              <a:rPr lang="en-US" dirty="0" smtClean="0">
                <a:solidFill>
                  <a:schemeClr val="tx1"/>
                </a:solidFill>
              </a:rPr>
              <a:t>the due date or it will close.</a:t>
            </a:r>
          </a:p>
          <a:p>
            <a:r>
              <a:rPr lang="en-US" dirty="0" smtClean="0"/>
              <a:t>  </a:t>
            </a:r>
            <a:endParaRPr lang="en-US" dirty="0"/>
          </a:p>
        </p:txBody>
      </p:sp>
      <p:sp>
        <p:nvSpPr>
          <p:cNvPr id="9" name="TextBox 8"/>
          <p:cNvSpPr txBox="1"/>
          <p:nvPr/>
        </p:nvSpPr>
        <p:spPr>
          <a:xfrm>
            <a:off x="6705600" y="2318320"/>
            <a:ext cx="2438400" cy="3416320"/>
          </a:xfrm>
          <a:prstGeom prst="rect">
            <a:avLst/>
          </a:prstGeom>
          <a:solidFill>
            <a:srgbClr val="FFFF00"/>
          </a:solidFill>
        </p:spPr>
        <p:txBody>
          <a:bodyPr wrap="square" rtlCol="0">
            <a:spAutoFit/>
          </a:bodyPr>
          <a:lstStyle/>
          <a:p>
            <a:r>
              <a:rPr lang="en-US" dirty="0" smtClean="0"/>
              <a:t>Once the assessment is closed. Students will no longer be able to test. </a:t>
            </a:r>
            <a:r>
              <a:rPr lang="en-US" dirty="0"/>
              <a:t> </a:t>
            </a:r>
            <a:r>
              <a:rPr lang="en-US" dirty="0" smtClean="0"/>
              <a:t>In order to allow them to take the test.  You will have to go back to step 1.  Then reassign to individual students who did not complete or submit for scoring.  This is why it is important to </a:t>
            </a:r>
            <a:r>
              <a:rPr lang="en-US" b="1" dirty="0" smtClean="0"/>
              <a:t>EXTEND</a:t>
            </a:r>
            <a:r>
              <a:rPr lang="en-US" dirty="0" smtClean="0"/>
              <a:t> the due date.</a:t>
            </a:r>
            <a:endParaRPr lang="en-US" dirty="0"/>
          </a:p>
        </p:txBody>
      </p:sp>
      <p:sp>
        <p:nvSpPr>
          <p:cNvPr id="10" name="Right Arrow 9"/>
          <p:cNvSpPr/>
          <p:nvPr/>
        </p:nvSpPr>
        <p:spPr>
          <a:xfrm rot="16200000">
            <a:off x="4189684" y="4787474"/>
            <a:ext cx="1409700" cy="484632"/>
          </a:xfrm>
          <a:prstGeom prst="rightArrow">
            <a:avLst/>
          </a:prstGeom>
          <a:solidFill>
            <a:srgbClr val="16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Tree>
    <p:extLst>
      <p:ext uri="{BB962C8B-B14F-4D97-AF65-F5344CB8AC3E}">
        <p14:creationId xmlns:p14="http://schemas.microsoft.com/office/powerpoint/2010/main" val="275021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533400"/>
            <a:ext cx="11838883" cy="665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2286000" y="4238171"/>
            <a:ext cx="5105400" cy="484632"/>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on the checked box to remove that selection </a:t>
            </a:r>
            <a:endParaRPr lang="en-US" dirty="0">
              <a:solidFill>
                <a:schemeClr val="tx1"/>
              </a:solidFill>
            </a:endParaRPr>
          </a:p>
        </p:txBody>
      </p:sp>
    </p:spTree>
    <p:extLst>
      <p:ext uri="{BB962C8B-B14F-4D97-AF65-F5344CB8AC3E}">
        <p14:creationId xmlns:p14="http://schemas.microsoft.com/office/powerpoint/2010/main" val="3055904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12604551" cy="7696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648200" y="5257800"/>
            <a:ext cx="1359408" cy="63703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save</a:t>
            </a:r>
            <a:endParaRPr lang="en-US" dirty="0">
              <a:solidFill>
                <a:schemeClr val="tx1"/>
              </a:solidFill>
            </a:endParaRPr>
          </a:p>
        </p:txBody>
      </p:sp>
    </p:spTree>
    <p:extLst>
      <p:ext uri="{BB962C8B-B14F-4D97-AF65-F5344CB8AC3E}">
        <p14:creationId xmlns:p14="http://schemas.microsoft.com/office/powerpoint/2010/main" val="2033902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7130" y="-533400"/>
            <a:ext cx="13146682"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017879" y="476562"/>
            <a:ext cx="1905000" cy="998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4495800" y="5554639"/>
            <a:ext cx="1740408" cy="492593"/>
          </a:xfrm>
          <a:prstGeom prst="rightArrow">
            <a:avLst/>
          </a:prstGeom>
          <a:solidFill>
            <a:srgbClr val="16F61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Tree>
    <p:extLst>
      <p:ext uri="{BB962C8B-B14F-4D97-AF65-F5344CB8AC3E}">
        <p14:creationId xmlns:p14="http://schemas.microsoft.com/office/powerpoint/2010/main" val="56337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565"/>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672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57400"/>
            <a:ext cx="7498080" cy="1143000"/>
          </a:xfrm>
        </p:spPr>
        <p:txBody>
          <a:bodyPr>
            <a:normAutofit fontScale="90000"/>
          </a:bodyPr>
          <a:lstStyle/>
          <a:p>
            <a:r>
              <a:rPr lang="en-US" dirty="0" smtClean="0"/>
              <a:t>Depending on the date assigned </a:t>
            </a:r>
            <a:br>
              <a:rPr lang="en-US" dirty="0" smtClean="0"/>
            </a:br>
            <a:r>
              <a:rPr lang="en-US" dirty="0" smtClean="0"/>
              <a:t>the assessment may not show up, until it is available. </a:t>
            </a:r>
            <a:endParaRPr lang="en-US" dirty="0"/>
          </a:p>
        </p:txBody>
      </p:sp>
    </p:spTree>
    <p:extLst>
      <p:ext uri="{BB962C8B-B14F-4D97-AF65-F5344CB8AC3E}">
        <p14:creationId xmlns:p14="http://schemas.microsoft.com/office/powerpoint/2010/main" val="2414300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14095415" cy="830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3424" y="1219200"/>
            <a:ext cx="6665992" cy="923330"/>
          </a:xfrm>
          <a:prstGeom prst="rect">
            <a:avLst/>
          </a:prstGeom>
          <a:solidFill>
            <a:srgbClr val="00FF00"/>
          </a:solid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effectLst/>
              </a:rPr>
              <a:t>Go to Think </a:t>
            </a:r>
            <a:r>
              <a:rPr lang="en-US" sz="5400" b="1" cap="none" spc="0" dirty="0" smtClean="0">
                <a:ln/>
                <a:effectLst/>
              </a:rPr>
              <a:t>Central</a:t>
            </a:r>
            <a:endParaRPr lang="en-US" sz="5400" b="1" cap="none" spc="0" dirty="0">
              <a:ln/>
              <a:effectLst/>
            </a:endParaRPr>
          </a:p>
        </p:txBody>
      </p:sp>
      <p:sp>
        <p:nvSpPr>
          <p:cNvPr id="6" name="Right Arrow 5"/>
          <p:cNvSpPr/>
          <p:nvPr/>
        </p:nvSpPr>
        <p:spPr>
          <a:xfrm>
            <a:off x="609600" y="5181600"/>
            <a:ext cx="2970955" cy="71323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Log in to your account </a:t>
            </a:r>
            <a:endParaRPr lang="en-US" dirty="0">
              <a:solidFill>
                <a:schemeClr val="tx1"/>
              </a:solidFill>
            </a:endParaRPr>
          </a:p>
        </p:txBody>
      </p:sp>
      <p:sp>
        <p:nvSpPr>
          <p:cNvPr id="4" name="Right Arrow 3"/>
          <p:cNvSpPr/>
          <p:nvPr/>
        </p:nvSpPr>
        <p:spPr>
          <a:xfrm>
            <a:off x="1143000" y="3962400"/>
            <a:ext cx="3188208" cy="48463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Fill in your information here</a:t>
            </a:r>
            <a:endParaRPr lang="en-US" dirty="0">
              <a:solidFill>
                <a:schemeClr val="tx1"/>
              </a:solidFill>
            </a:endParaRPr>
          </a:p>
        </p:txBody>
      </p:sp>
      <p:sp>
        <p:nvSpPr>
          <p:cNvPr id="7" name="Left Arrow 6"/>
          <p:cNvSpPr/>
          <p:nvPr/>
        </p:nvSpPr>
        <p:spPr>
          <a:xfrm>
            <a:off x="6206095" y="4939284"/>
            <a:ext cx="1447800" cy="484632"/>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here</a:t>
            </a:r>
            <a:endParaRPr lang="en-US" dirty="0">
              <a:solidFill>
                <a:schemeClr val="tx1"/>
              </a:solidFill>
            </a:endParaRPr>
          </a:p>
        </p:txBody>
      </p:sp>
    </p:spTree>
    <p:extLst>
      <p:ext uri="{BB962C8B-B14F-4D97-AF65-F5344CB8AC3E}">
        <p14:creationId xmlns:p14="http://schemas.microsoft.com/office/powerpoint/2010/main" val="1953242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531" y="-762000"/>
            <a:ext cx="13553281"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1048657" y="5105400"/>
            <a:ext cx="2743200" cy="914400"/>
          </a:xfrm>
          <a:prstGeom prst="rightArrow">
            <a:avLst/>
          </a:prstGeom>
          <a:solidFill>
            <a:srgbClr val="00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tx1"/>
                </a:solidFill>
              </a:rPr>
              <a:t>Click on Assignments</a:t>
            </a:r>
            <a:endParaRPr lang="en-US" b="1" dirty="0">
              <a:solidFill>
                <a:schemeClr val="tx1"/>
              </a:solidFill>
            </a:endParaRPr>
          </a:p>
        </p:txBody>
      </p:sp>
    </p:spTree>
    <p:extLst>
      <p:ext uri="{BB962C8B-B14F-4D97-AF65-F5344CB8AC3E}">
        <p14:creationId xmlns:p14="http://schemas.microsoft.com/office/powerpoint/2010/main" val="3148883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81000"/>
            <a:ext cx="11754864" cy="79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481945" y="6019800"/>
            <a:ext cx="1752600" cy="56083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add test</a:t>
            </a:r>
            <a:endParaRPr lang="en-US" dirty="0">
              <a:solidFill>
                <a:schemeClr val="tx1"/>
              </a:solidFill>
            </a:endParaRPr>
          </a:p>
        </p:txBody>
      </p:sp>
    </p:spTree>
    <p:extLst>
      <p:ext uri="{BB962C8B-B14F-4D97-AF65-F5344CB8AC3E}">
        <p14:creationId xmlns:p14="http://schemas.microsoft.com/office/powerpoint/2010/main" val="2981572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9238754" cy="784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2438400" y="1371600"/>
            <a:ext cx="3124200" cy="94183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Type in weekly test lesson 2 </a:t>
            </a:r>
          </a:p>
          <a:p>
            <a:pPr algn="ctr"/>
            <a:r>
              <a:rPr lang="en-US" dirty="0" smtClean="0">
                <a:solidFill>
                  <a:schemeClr val="tx1"/>
                </a:solidFill>
              </a:rPr>
              <a:t>Or the lesson you are on.</a:t>
            </a:r>
            <a:endParaRPr lang="en-US" dirty="0">
              <a:solidFill>
                <a:schemeClr val="tx1"/>
              </a:solidFill>
            </a:endParaRPr>
          </a:p>
        </p:txBody>
      </p:sp>
    </p:spTree>
    <p:extLst>
      <p:ext uri="{BB962C8B-B14F-4D97-AF65-F5344CB8AC3E}">
        <p14:creationId xmlns:p14="http://schemas.microsoft.com/office/powerpoint/2010/main" val="1057260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273" y="-381000"/>
            <a:ext cx="9509819" cy="746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5652747" y="2133600"/>
            <a:ext cx="1861399" cy="578977"/>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r>
              <a:rPr lang="en-US" baseline="30000" dirty="0" smtClean="0">
                <a:solidFill>
                  <a:schemeClr val="tx1"/>
                </a:solidFill>
              </a:rPr>
              <a:t>nd</a:t>
            </a:r>
            <a:r>
              <a:rPr lang="en-US" dirty="0" smtClean="0">
                <a:solidFill>
                  <a:schemeClr val="tx1"/>
                </a:solidFill>
              </a:rPr>
              <a:t> Click here</a:t>
            </a:r>
            <a:endParaRPr lang="en-US" dirty="0">
              <a:solidFill>
                <a:schemeClr val="tx1"/>
              </a:solidFill>
            </a:endParaRPr>
          </a:p>
        </p:txBody>
      </p:sp>
      <p:sp>
        <p:nvSpPr>
          <p:cNvPr id="6" name="Right Arrow 5"/>
          <p:cNvSpPr/>
          <p:nvPr/>
        </p:nvSpPr>
        <p:spPr>
          <a:xfrm rot="5400000">
            <a:off x="7609944" y="924456"/>
            <a:ext cx="1633324" cy="54641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r>
              <a:rPr lang="en-US" baseline="30000" dirty="0" smtClean="0">
                <a:solidFill>
                  <a:schemeClr val="tx1"/>
                </a:solidFill>
              </a:rPr>
              <a:t>st</a:t>
            </a:r>
            <a:r>
              <a:rPr lang="en-US" dirty="0" smtClean="0">
                <a:solidFill>
                  <a:schemeClr val="tx1"/>
                </a:solidFill>
              </a:rPr>
              <a:t> Click here</a:t>
            </a:r>
            <a:endParaRPr lang="en-US" dirty="0">
              <a:solidFill>
                <a:schemeClr val="tx1"/>
              </a:solidFill>
            </a:endParaRPr>
          </a:p>
        </p:txBody>
      </p:sp>
    </p:spTree>
    <p:extLst>
      <p:ext uri="{BB962C8B-B14F-4D97-AF65-F5344CB8AC3E}">
        <p14:creationId xmlns:p14="http://schemas.microsoft.com/office/powerpoint/2010/main" val="36028906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85800"/>
            <a:ext cx="13146684" cy="7391400"/>
          </a:xfrm>
          <a:prstGeom prst="rect">
            <a:avLst/>
          </a:prstGeom>
          <a:solidFill>
            <a:srgbClr val="00FF00"/>
          </a:solidFill>
          <a:ln>
            <a:noFill/>
          </a:ln>
        </p:spPr>
      </p:pic>
      <p:sp>
        <p:nvSpPr>
          <p:cNvPr id="5" name="Rectangle 4"/>
          <p:cNvSpPr/>
          <p:nvPr/>
        </p:nvSpPr>
        <p:spPr>
          <a:xfrm>
            <a:off x="3505200" y="1752600"/>
            <a:ext cx="2743200" cy="228600"/>
          </a:xfrm>
          <a:prstGeom prst="rect">
            <a:avLst/>
          </a:prstGeom>
          <a:solidFill>
            <a:srgbClr val="00FF00">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05200" y="3429000"/>
            <a:ext cx="2866571" cy="228600"/>
          </a:xfrm>
          <a:prstGeom prst="rect">
            <a:avLst/>
          </a:prstGeom>
          <a:solidFill>
            <a:srgbClr val="00FF00">
              <a:alpha val="4392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1959429" y="2554514"/>
            <a:ext cx="2895600" cy="838200"/>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Click on your grade level</a:t>
            </a:r>
            <a:endParaRPr lang="en-US" dirty="0">
              <a:solidFill>
                <a:schemeClr val="tx1"/>
              </a:solidFill>
            </a:endParaRPr>
          </a:p>
        </p:txBody>
      </p:sp>
      <p:cxnSp>
        <p:nvCxnSpPr>
          <p:cNvPr id="9" name="Elbow Connector 8"/>
          <p:cNvCxnSpPr>
            <a:endCxn id="7" idx="3"/>
          </p:cNvCxnSpPr>
          <p:nvPr/>
        </p:nvCxnSpPr>
        <p:spPr>
          <a:xfrm rot="16200000" flipH="1">
            <a:off x="5529035" y="2700564"/>
            <a:ext cx="1562100" cy="123371"/>
          </a:xfrm>
          <a:prstGeom prst="bentConnector4">
            <a:avLst>
              <a:gd name="adj1" fmla="val 46341"/>
              <a:gd name="adj2" fmla="val 285295"/>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248399" y="2362200"/>
            <a:ext cx="3011850" cy="646331"/>
          </a:xfrm>
          <a:prstGeom prst="rect">
            <a:avLst/>
          </a:prstGeom>
          <a:solidFill>
            <a:srgbClr val="FFFF00"/>
          </a:solidFill>
        </p:spPr>
        <p:txBody>
          <a:bodyPr wrap="none" rtlCol="0">
            <a:spAutoFit/>
          </a:bodyPr>
          <a:lstStyle/>
          <a:p>
            <a:r>
              <a:rPr lang="en-US" dirty="0" smtClean="0"/>
              <a:t>You DON’T want  these they </a:t>
            </a:r>
          </a:p>
          <a:p>
            <a:r>
              <a:rPr lang="en-US" dirty="0" smtClean="0"/>
              <a:t>are on multi-grades</a:t>
            </a:r>
            <a:endParaRPr lang="en-US" dirty="0"/>
          </a:p>
        </p:txBody>
      </p:sp>
    </p:spTree>
    <p:extLst>
      <p:ext uri="{BB962C8B-B14F-4D97-AF65-F5344CB8AC3E}">
        <p14:creationId xmlns:p14="http://schemas.microsoft.com/office/powerpoint/2010/main" val="3428132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32114"/>
            <a:ext cx="14502011" cy="815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a:off x="6483096" y="3098800"/>
            <a:ext cx="2807208" cy="864616"/>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Unit 1, Lesson 1, Day 5</a:t>
            </a:r>
            <a:endParaRPr lang="en-US" dirty="0">
              <a:solidFill>
                <a:schemeClr val="tx1"/>
              </a:solidFill>
            </a:endParaRPr>
          </a:p>
        </p:txBody>
      </p:sp>
      <p:sp>
        <p:nvSpPr>
          <p:cNvPr id="5" name="Left Arrow 4"/>
          <p:cNvSpPr/>
          <p:nvPr/>
        </p:nvSpPr>
        <p:spPr>
          <a:xfrm>
            <a:off x="7086600" y="4953000"/>
            <a:ext cx="1905000" cy="1094232"/>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r>
              <a:rPr lang="en-US" dirty="0" smtClean="0">
                <a:solidFill>
                  <a:schemeClr val="tx1"/>
                </a:solidFill>
              </a:rPr>
              <a:t>lick here to Assign Class</a:t>
            </a:r>
            <a:endParaRPr lang="en-US" dirty="0">
              <a:solidFill>
                <a:schemeClr val="tx1"/>
              </a:solidFill>
            </a:endParaRPr>
          </a:p>
        </p:txBody>
      </p:sp>
    </p:spTree>
    <p:extLst>
      <p:ext uri="{BB962C8B-B14F-4D97-AF65-F5344CB8AC3E}">
        <p14:creationId xmlns:p14="http://schemas.microsoft.com/office/powerpoint/2010/main" val="396889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17483734" cy="9829800"/>
          </a:xfrm>
          <a:prstGeom prst="rect">
            <a:avLst/>
          </a:prstGeom>
          <a:solidFill>
            <a:srgbClr val="00FF00"/>
          </a:solidFill>
          <a:ln>
            <a:noFill/>
          </a:ln>
        </p:spPr>
      </p:pic>
      <p:sp>
        <p:nvSpPr>
          <p:cNvPr id="4" name="Rectangle 3"/>
          <p:cNvSpPr/>
          <p:nvPr/>
        </p:nvSpPr>
        <p:spPr>
          <a:xfrm>
            <a:off x="6858000" y="5486400"/>
            <a:ext cx="2667000" cy="1828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858000" y="2362200"/>
            <a:ext cx="2438400" cy="685800"/>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Name assessment</a:t>
            </a:r>
            <a:endParaRPr lang="en-US" dirty="0">
              <a:solidFill>
                <a:schemeClr val="tx1"/>
              </a:solidFill>
            </a:endParaRPr>
          </a:p>
        </p:txBody>
      </p:sp>
      <p:sp>
        <p:nvSpPr>
          <p:cNvPr id="9" name="Left Arrow 8"/>
          <p:cNvSpPr/>
          <p:nvPr/>
        </p:nvSpPr>
        <p:spPr>
          <a:xfrm>
            <a:off x="6972300" y="2850874"/>
            <a:ext cx="2438400" cy="654326"/>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Leave instructions</a:t>
            </a:r>
            <a:endParaRPr lang="en-US" dirty="0">
              <a:solidFill>
                <a:schemeClr val="tx1"/>
              </a:solidFill>
            </a:endParaRPr>
          </a:p>
        </p:txBody>
      </p:sp>
      <p:sp>
        <p:nvSpPr>
          <p:cNvPr id="10" name="Left Arrow 9"/>
          <p:cNvSpPr/>
          <p:nvPr/>
        </p:nvSpPr>
        <p:spPr>
          <a:xfrm>
            <a:off x="6778487" y="3733800"/>
            <a:ext cx="2438400" cy="654326"/>
          </a:xfrm>
          <a:prstGeom prst="lef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Find your name</a:t>
            </a:r>
            <a:endParaRPr lang="en-US" dirty="0">
              <a:solidFill>
                <a:schemeClr val="tx1"/>
              </a:solidFill>
            </a:endParaRPr>
          </a:p>
        </p:txBody>
      </p:sp>
    </p:spTree>
    <p:extLst>
      <p:ext uri="{BB962C8B-B14F-4D97-AF65-F5344CB8AC3E}">
        <p14:creationId xmlns:p14="http://schemas.microsoft.com/office/powerpoint/2010/main" val="1031607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204</TotalTime>
  <Words>283</Words>
  <Application>Microsoft Office PowerPoint</Application>
  <PresentationFormat>On-screen Show (4:3)</PresentationFormat>
  <Paragraphs>43</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Gill Sans MT</vt:lpstr>
      <vt:lpstr>Verdana</vt:lpstr>
      <vt:lpstr>Wingdings 2</vt:lpstr>
      <vt:lpstr>Solstice</vt:lpstr>
      <vt:lpstr>Journey’s Assessment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Depending on the date assigned  the assessment may not show up, until it is available.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Journey’s</dc:title>
  <dc:creator>Scott Bays</dc:creator>
  <cp:lastModifiedBy>Scott Bays</cp:lastModifiedBy>
  <cp:revision>25</cp:revision>
  <dcterms:created xsi:type="dcterms:W3CDTF">2015-08-25T20:02:17Z</dcterms:created>
  <dcterms:modified xsi:type="dcterms:W3CDTF">2015-08-30T13:37:59Z</dcterms:modified>
</cp:coreProperties>
</file>