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2"/>
    <p:sldMasterId id="2147483675" r:id="rId3"/>
    <p:sldMasterId id="2147483688" r:id="rId4"/>
    <p:sldMasterId id="2147483701" r:id="rId5"/>
    <p:sldMasterId id="2147483714" r:id="rId6"/>
    <p:sldMasterId id="2147483727" r:id="rId7"/>
    <p:sldMasterId id="2147483740" r:id="rId8"/>
    <p:sldMasterId id="2147483753" r:id="rId9"/>
    <p:sldMasterId id="2147483780" r:id="rId10"/>
  </p:sldMasterIdLst>
  <p:notesMasterIdLst>
    <p:notesMasterId r:id="rId69"/>
  </p:notesMasterIdLst>
  <p:handoutMasterIdLst>
    <p:handoutMasterId r:id="rId70"/>
  </p:handoutMasterIdLst>
  <p:sldIdLst>
    <p:sldId id="268" r:id="rId11"/>
    <p:sldId id="256" r:id="rId12"/>
    <p:sldId id="527" r:id="rId13"/>
    <p:sldId id="391" r:id="rId14"/>
    <p:sldId id="282" r:id="rId15"/>
    <p:sldId id="326" r:id="rId16"/>
    <p:sldId id="499" r:id="rId17"/>
    <p:sldId id="533" r:id="rId18"/>
    <p:sldId id="345" r:id="rId19"/>
    <p:sldId id="486" r:id="rId20"/>
    <p:sldId id="318" r:id="rId21"/>
    <p:sldId id="500" r:id="rId22"/>
    <p:sldId id="501" r:id="rId23"/>
    <p:sldId id="502" r:id="rId24"/>
    <p:sldId id="503" r:id="rId25"/>
    <p:sldId id="504" r:id="rId26"/>
    <p:sldId id="505" r:id="rId27"/>
    <p:sldId id="508" r:id="rId28"/>
    <p:sldId id="506" r:id="rId29"/>
    <p:sldId id="507" r:id="rId30"/>
    <p:sldId id="509" r:id="rId31"/>
    <p:sldId id="510" r:id="rId32"/>
    <p:sldId id="511" r:id="rId33"/>
    <p:sldId id="512" r:id="rId34"/>
    <p:sldId id="513" r:id="rId35"/>
    <p:sldId id="514" r:id="rId36"/>
    <p:sldId id="515" r:id="rId37"/>
    <p:sldId id="516" r:id="rId38"/>
    <p:sldId id="517" r:id="rId39"/>
    <p:sldId id="518" r:id="rId40"/>
    <p:sldId id="519" r:id="rId41"/>
    <p:sldId id="520" r:id="rId42"/>
    <p:sldId id="521" r:id="rId43"/>
    <p:sldId id="522" r:id="rId44"/>
    <p:sldId id="477" r:id="rId45"/>
    <p:sldId id="478" r:id="rId46"/>
    <p:sldId id="479" r:id="rId47"/>
    <p:sldId id="480" r:id="rId48"/>
    <p:sldId id="481" r:id="rId49"/>
    <p:sldId id="482" r:id="rId50"/>
    <p:sldId id="483" r:id="rId51"/>
    <p:sldId id="485" r:id="rId52"/>
    <p:sldId id="399" r:id="rId53"/>
    <p:sldId id="528" r:id="rId54"/>
    <p:sldId id="489" r:id="rId55"/>
    <p:sldId id="487" r:id="rId56"/>
    <p:sldId id="398" r:id="rId57"/>
    <p:sldId id="529" r:id="rId58"/>
    <p:sldId id="491" r:id="rId59"/>
    <p:sldId id="492" r:id="rId60"/>
    <p:sldId id="530" r:id="rId61"/>
    <p:sldId id="494" r:id="rId62"/>
    <p:sldId id="380" r:id="rId63"/>
    <p:sldId id="531" r:id="rId64"/>
    <p:sldId id="498" r:id="rId65"/>
    <p:sldId id="532" r:id="rId66"/>
    <p:sldId id="497" r:id="rId67"/>
    <p:sldId id="42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36E9"/>
    <a:srgbClr val="DBF5F9"/>
    <a:srgbClr val="FFFFFF"/>
    <a:srgbClr val="FE0000"/>
    <a:srgbClr val="078AA9"/>
    <a:srgbClr val="FF6699"/>
    <a:srgbClr val="0F6FC6"/>
    <a:srgbClr val="E7F7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p:normalViewPr>
  <p:slideViewPr>
    <p:cSldViewPr snapToGrid="0" showGuides="1">
      <p:cViewPr varScale="1">
        <p:scale>
          <a:sx n="84" d="100"/>
          <a:sy n="84" d="100"/>
        </p:scale>
        <p:origin x="120" y="78"/>
      </p:cViewPr>
      <p:guideLst>
        <p:guide orient="horz" pos="2160"/>
        <p:guide pos="3840"/>
      </p:guideLst>
    </p:cSldViewPr>
  </p:slideViewPr>
  <p:notesTextViewPr>
    <p:cViewPr>
      <p:scale>
        <a:sx n="1" d="1"/>
        <a:sy n="1" d="1"/>
      </p:scale>
      <p:origin x="0" y="0"/>
    </p:cViewPr>
  </p:notesTextViewPr>
  <p:sorterViewPr>
    <p:cViewPr>
      <p:scale>
        <a:sx n="100" d="100"/>
        <a:sy n="100" d="100"/>
      </p:scale>
      <p:origin x="0" y="-11562"/>
    </p:cViewPr>
  </p:sorterViewPr>
  <p:notesViewPr>
    <p:cSldViewPr snapToGrid="0" showGuides="1">
      <p:cViewPr varScale="1">
        <p:scale>
          <a:sx n="51" d="100"/>
          <a:sy n="51" d="100"/>
        </p:scale>
        <p:origin x="235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 Type="http://schemas.openxmlformats.org/officeDocument/2006/relationships/slideMaster" Target="slideMasters/slideMaster6.xml"/><Relationship Id="rId71"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9.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7.xml"/><Relationship Id="rId51" Type="http://schemas.openxmlformats.org/officeDocument/2006/relationships/slide" Target="slides/slide41.xml"/><Relationship Id="rId72" Type="http://schemas.openxmlformats.org/officeDocument/2006/relationships/viewProps" Target="viewProps.xml"/><Relationship Id="rId3" Type="http://schemas.openxmlformats.org/officeDocument/2006/relationships/slideMaster" Target="slideMasters/slideMaster2.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5.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4136D6-5A64-4891-9FCF-00402E86ED4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BF3BF772-702C-400F-85C6-0D923697F05D}">
      <dgm:prSet phldrT="[Text]"/>
      <dgm:spPr/>
      <dgm:t>
        <a:bodyPr/>
        <a:lstStyle/>
        <a:p>
          <a:r>
            <a:rPr lang="en-US" dirty="0" smtClean="0"/>
            <a:t>Day 1</a:t>
          </a:r>
          <a:endParaRPr lang="en-US" dirty="0"/>
        </a:p>
      </dgm:t>
    </dgm:pt>
    <dgm:pt modelId="{350CB8DA-CBA8-4CE8-BD50-DF5FD9334EFE}" type="parTrans" cxnId="{C8E343B3-7A94-4382-B955-0CE5FCA8429D}">
      <dgm:prSet/>
      <dgm:spPr/>
      <dgm:t>
        <a:bodyPr/>
        <a:lstStyle/>
        <a:p>
          <a:endParaRPr lang="en-US"/>
        </a:p>
      </dgm:t>
    </dgm:pt>
    <dgm:pt modelId="{1D0A983D-7925-4E89-9B69-8E6BFF04993F}" type="sibTrans" cxnId="{C8E343B3-7A94-4382-B955-0CE5FCA8429D}">
      <dgm:prSet/>
      <dgm:spPr/>
      <dgm:t>
        <a:bodyPr/>
        <a:lstStyle/>
        <a:p>
          <a:endParaRPr lang="en-US"/>
        </a:p>
      </dgm:t>
    </dgm:pt>
    <dgm:pt modelId="{AFB43FAD-4011-4367-A871-F5539B0BD543}">
      <dgm:prSet phldrT="[Text]" custT="1"/>
      <dgm:spPr/>
      <dgm:t>
        <a:bodyPr/>
        <a:lstStyle/>
        <a:p>
          <a:r>
            <a:rPr lang="en-US" sz="1400" b="1" dirty="0" smtClean="0"/>
            <a:t>Opening Routine</a:t>
          </a:r>
          <a:endParaRPr lang="en-US" sz="1400" b="1" dirty="0"/>
        </a:p>
      </dgm:t>
    </dgm:pt>
    <dgm:pt modelId="{3AE2338A-4276-483B-815C-DC5D469F7DA6}" type="parTrans" cxnId="{017EDFB2-61BD-4FB8-B72A-53A405E9C10A}">
      <dgm:prSet/>
      <dgm:spPr/>
      <dgm:t>
        <a:bodyPr/>
        <a:lstStyle/>
        <a:p>
          <a:endParaRPr lang="en-US"/>
        </a:p>
      </dgm:t>
    </dgm:pt>
    <dgm:pt modelId="{F9E1792A-5384-471D-9D1A-CC12D26B1D97}" type="sibTrans" cxnId="{017EDFB2-61BD-4FB8-B72A-53A405E9C10A}">
      <dgm:prSet/>
      <dgm:spPr/>
      <dgm:t>
        <a:bodyPr/>
        <a:lstStyle/>
        <a:p>
          <a:endParaRPr lang="en-US"/>
        </a:p>
      </dgm:t>
    </dgm:pt>
    <dgm:pt modelId="{7405AEDB-9435-402E-9FDB-ABD8230137F5}">
      <dgm:prSet phldrT="[Text]"/>
      <dgm:spPr/>
      <dgm:t>
        <a:bodyPr/>
        <a:lstStyle/>
        <a:p>
          <a:r>
            <a:rPr lang="en-US" dirty="0" smtClean="0"/>
            <a:t>Day 3</a:t>
          </a:r>
          <a:endParaRPr lang="en-US" dirty="0"/>
        </a:p>
      </dgm:t>
    </dgm:pt>
    <dgm:pt modelId="{D10E1F37-5FCB-45CC-ACF8-876EAA224268}" type="parTrans" cxnId="{15CA3FD8-1141-40CF-917F-5BD7E97D959D}">
      <dgm:prSet/>
      <dgm:spPr/>
      <dgm:t>
        <a:bodyPr/>
        <a:lstStyle/>
        <a:p>
          <a:endParaRPr lang="en-US"/>
        </a:p>
      </dgm:t>
    </dgm:pt>
    <dgm:pt modelId="{AFE16225-0B71-43B6-86CA-526881F6CB35}" type="sibTrans" cxnId="{15CA3FD8-1141-40CF-917F-5BD7E97D959D}">
      <dgm:prSet/>
      <dgm:spPr/>
      <dgm:t>
        <a:bodyPr/>
        <a:lstStyle/>
        <a:p>
          <a:endParaRPr lang="en-US"/>
        </a:p>
      </dgm:t>
    </dgm:pt>
    <dgm:pt modelId="{A4316B9C-68CE-4966-B1FD-76B567E614F0}">
      <dgm:prSet phldrT="[Text]" custT="1"/>
      <dgm:spPr/>
      <dgm:t>
        <a:bodyPr/>
        <a:lstStyle/>
        <a:p>
          <a:r>
            <a:rPr lang="en-US" sz="1600" b="1" dirty="0" smtClean="0"/>
            <a:t>Opening Routine</a:t>
          </a:r>
          <a:endParaRPr lang="en-US" sz="1600" b="1" dirty="0"/>
        </a:p>
      </dgm:t>
    </dgm:pt>
    <dgm:pt modelId="{5C961585-917B-4CC2-89C4-998A1E3A1C10}" type="parTrans" cxnId="{4E8BF2B8-1172-4010-9865-83A728E7318E}">
      <dgm:prSet/>
      <dgm:spPr/>
      <dgm:t>
        <a:bodyPr/>
        <a:lstStyle/>
        <a:p>
          <a:endParaRPr lang="en-US"/>
        </a:p>
      </dgm:t>
    </dgm:pt>
    <dgm:pt modelId="{B9A48347-3319-4DA5-95C8-57A571A0F02E}" type="sibTrans" cxnId="{4E8BF2B8-1172-4010-9865-83A728E7318E}">
      <dgm:prSet/>
      <dgm:spPr/>
      <dgm:t>
        <a:bodyPr/>
        <a:lstStyle/>
        <a:p>
          <a:endParaRPr lang="en-US"/>
        </a:p>
      </dgm:t>
    </dgm:pt>
    <dgm:pt modelId="{BDA01048-2551-4E94-B8A5-78712B7EE192}">
      <dgm:prSet phldrT="[Text]"/>
      <dgm:spPr>
        <a:solidFill>
          <a:srgbClr val="FE0000"/>
        </a:solidFill>
        <a:ln>
          <a:solidFill>
            <a:srgbClr val="FE0000"/>
          </a:solidFill>
        </a:ln>
      </dgm:spPr>
      <dgm:t>
        <a:bodyPr/>
        <a:lstStyle/>
        <a:p>
          <a:r>
            <a:rPr lang="en-US" dirty="0" smtClean="0"/>
            <a:t>Day 5</a:t>
          </a:r>
          <a:endParaRPr lang="en-US" dirty="0"/>
        </a:p>
      </dgm:t>
    </dgm:pt>
    <dgm:pt modelId="{7338B65A-0246-4639-B343-35C768F823E0}" type="parTrans" cxnId="{415372A8-DB52-4C25-BAEE-CA75AA0AB41A}">
      <dgm:prSet/>
      <dgm:spPr/>
      <dgm:t>
        <a:bodyPr/>
        <a:lstStyle/>
        <a:p>
          <a:endParaRPr lang="en-US"/>
        </a:p>
      </dgm:t>
    </dgm:pt>
    <dgm:pt modelId="{F1D8D546-4F6F-43A4-9346-372676DCEEA9}" type="sibTrans" cxnId="{415372A8-DB52-4C25-BAEE-CA75AA0AB41A}">
      <dgm:prSet/>
      <dgm:spPr/>
      <dgm:t>
        <a:bodyPr/>
        <a:lstStyle/>
        <a:p>
          <a:endParaRPr lang="en-US"/>
        </a:p>
      </dgm:t>
    </dgm:pt>
    <dgm:pt modelId="{A2BE9F77-FDA7-46EA-8A39-C96CD97FD4FA}">
      <dgm:prSet phldrT="[Text]"/>
      <dgm:spPr>
        <a:solidFill>
          <a:srgbClr val="FF6699"/>
        </a:solidFill>
        <a:ln>
          <a:solidFill>
            <a:srgbClr val="FF6699"/>
          </a:solidFill>
        </a:ln>
      </dgm:spPr>
      <dgm:t>
        <a:bodyPr/>
        <a:lstStyle/>
        <a:p>
          <a:r>
            <a:rPr lang="en-US" dirty="0" smtClean="0"/>
            <a:t>Day 4</a:t>
          </a:r>
          <a:endParaRPr lang="en-US" dirty="0"/>
        </a:p>
      </dgm:t>
    </dgm:pt>
    <dgm:pt modelId="{25B2A0A5-5D41-4605-A927-A95D75B790DB}" type="parTrans" cxnId="{33B59BDC-0F9B-49FF-AA09-B9BD62CE7AB8}">
      <dgm:prSet/>
      <dgm:spPr/>
      <dgm:t>
        <a:bodyPr/>
        <a:lstStyle/>
        <a:p>
          <a:endParaRPr lang="en-US"/>
        </a:p>
      </dgm:t>
    </dgm:pt>
    <dgm:pt modelId="{77E91AE9-1190-4582-A324-586FF9DF8179}" type="sibTrans" cxnId="{33B59BDC-0F9B-49FF-AA09-B9BD62CE7AB8}">
      <dgm:prSet/>
      <dgm:spPr/>
      <dgm:t>
        <a:bodyPr/>
        <a:lstStyle/>
        <a:p>
          <a:endParaRPr lang="en-US"/>
        </a:p>
      </dgm:t>
    </dgm:pt>
    <dgm:pt modelId="{C34D4B16-A99A-48F9-B300-016BB2B8994F}">
      <dgm:prSet phldrT="[Text]"/>
      <dgm:spPr/>
      <dgm:t>
        <a:bodyPr/>
        <a:lstStyle/>
        <a:p>
          <a:r>
            <a:rPr lang="en-US" dirty="0" smtClean="0"/>
            <a:t>Day 2</a:t>
          </a:r>
          <a:endParaRPr lang="en-US" dirty="0"/>
        </a:p>
      </dgm:t>
    </dgm:pt>
    <dgm:pt modelId="{6EF1F91A-67E9-413B-B59D-EAD36DDCF66A}" type="sibTrans" cxnId="{40E026C2-7558-442E-AABA-9537E8F7A2B5}">
      <dgm:prSet/>
      <dgm:spPr/>
      <dgm:t>
        <a:bodyPr/>
        <a:lstStyle/>
        <a:p>
          <a:endParaRPr lang="en-US"/>
        </a:p>
      </dgm:t>
    </dgm:pt>
    <dgm:pt modelId="{06C20B43-E1A9-4F10-B583-9D9A691BE9D1}" type="parTrans" cxnId="{40E026C2-7558-442E-AABA-9537E8F7A2B5}">
      <dgm:prSet/>
      <dgm:spPr/>
      <dgm:t>
        <a:bodyPr/>
        <a:lstStyle/>
        <a:p>
          <a:endParaRPr lang="en-US"/>
        </a:p>
      </dgm:t>
    </dgm:pt>
    <dgm:pt modelId="{705B5D50-9079-4495-A0E0-2AAA46B12536}">
      <dgm:prSet phldrT="[Text]"/>
      <dgm:spPr/>
      <dgm:t>
        <a:bodyPr/>
        <a:lstStyle/>
        <a:p>
          <a:endParaRPr lang="en-US" sz="2300" dirty="0"/>
        </a:p>
      </dgm:t>
    </dgm:pt>
    <dgm:pt modelId="{BDA58DE7-75F7-4038-931E-EE6E7A3088BC}" type="sibTrans" cxnId="{044D6F51-B233-40AD-BDFA-ABB5EB0AE99A}">
      <dgm:prSet/>
      <dgm:spPr/>
      <dgm:t>
        <a:bodyPr/>
        <a:lstStyle/>
        <a:p>
          <a:endParaRPr lang="en-US"/>
        </a:p>
      </dgm:t>
    </dgm:pt>
    <dgm:pt modelId="{7C7AE34F-A888-4580-8484-BACBC78B7CC7}" type="parTrans" cxnId="{044D6F51-B233-40AD-BDFA-ABB5EB0AE99A}">
      <dgm:prSet/>
      <dgm:spPr/>
      <dgm:t>
        <a:bodyPr/>
        <a:lstStyle/>
        <a:p>
          <a:endParaRPr lang="en-US"/>
        </a:p>
      </dgm:t>
    </dgm:pt>
    <dgm:pt modelId="{809FC336-A1CB-450E-BC5A-F27C6629FF71}">
      <dgm:prSet phldrT="[Text]" custT="1"/>
      <dgm:spPr/>
      <dgm:t>
        <a:bodyPr/>
        <a:lstStyle/>
        <a:p>
          <a:r>
            <a:rPr lang="en-US" sz="1400" dirty="0" smtClean="0"/>
            <a:t>Vocabulary Boost</a:t>
          </a:r>
          <a:endParaRPr lang="en-US" sz="1400" dirty="0"/>
        </a:p>
      </dgm:t>
    </dgm:pt>
    <dgm:pt modelId="{385C08FF-8A8F-4E68-8CC9-0039785F548B}" type="sibTrans" cxnId="{AB1B8471-FA16-4A78-8927-5A479EE2E9B7}">
      <dgm:prSet/>
      <dgm:spPr/>
      <dgm:t>
        <a:bodyPr/>
        <a:lstStyle/>
        <a:p>
          <a:endParaRPr lang="en-US"/>
        </a:p>
      </dgm:t>
    </dgm:pt>
    <dgm:pt modelId="{D41C6A57-D2AB-4369-802A-76BBF70FAA1F}" type="parTrans" cxnId="{AB1B8471-FA16-4A78-8927-5A479EE2E9B7}">
      <dgm:prSet/>
      <dgm:spPr/>
      <dgm:t>
        <a:bodyPr/>
        <a:lstStyle/>
        <a:p>
          <a:endParaRPr lang="en-US"/>
        </a:p>
      </dgm:t>
    </dgm:pt>
    <dgm:pt modelId="{62DDC959-757C-4DCB-844B-A60B7D8B40D5}">
      <dgm:prSet phldrT="[Text]" custT="1"/>
      <dgm:spPr/>
      <dgm:t>
        <a:bodyPr/>
        <a:lstStyle/>
        <a:p>
          <a:r>
            <a:rPr lang="en-US" sz="1400" dirty="0" smtClean="0"/>
            <a:t>Phonics</a:t>
          </a:r>
          <a:endParaRPr lang="en-US" sz="1400" dirty="0"/>
        </a:p>
      </dgm:t>
    </dgm:pt>
    <dgm:pt modelId="{44D4F7E7-0376-4C73-8D26-4B3C04E66954}" type="sibTrans" cxnId="{A7C2C170-42F5-4FC4-811B-600D4B146F1B}">
      <dgm:prSet/>
      <dgm:spPr/>
      <dgm:t>
        <a:bodyPr/>
        <a:lstStyle/>
        <a:p>
          <a:endParaRPr lang="en-US"/>
        </a:p>
      </dgm:t>
    </dgm:pt>
    <dgm:pt modelId="{6AD80DAC-2F47-4109-A8F8-EFBCDDD49CEA}" type="parTrans" cxnId="{A7C2C170-42F5-4FC4-811B-600D4B146F1B}">
      <dgm:prSet/>
      <dgm:spPr/>
      <dgm:t>
        <a:bodyPr/>
        <a:lstStyle/>
        <a:p>
          <a:endParaRPr lang="en-US"/>
        </a:p>
      </dgm:t>
    </dgm:pt>
    <dgm:pt modelId="{AEA8D748-27E6-43BF-BF9B-2E2F17D8650A}">
      <dgm:prSet phldrT="[Text]" custT="1"/>
      <dgm:spPr/>
      <dgm:t>
        <a:bodyPr/>
        <a:lstStyle/>
        <a:p>
          <a:r>
            <a:rPr lang="en-US" sz="1400" b="1" dirty="0" smtClean="0"/>
            <a:t>Opening Routine</a:t>
          </a:r>
          <a:endParaRPr lang="en-US" sz="1400" b="1" dirty="0"/>
        </a:p>
      </dgm:t>
    </dgm:pt>
    <dgm:pt modelId="{C89A8F1C-E85A-4545-A75A-D402FF41C9AC}" type="sibTrans" cxnId="{168AA091-3176-457A-BA86-0E955FBF0F90}">
      <dgm:prSet/>
      <dgm:spPr/>
      <dgm:t>
        <a:bodyPr/>
        <a:lstStyle/>
        <a:p>
          <a:endParaRPr lang="en-US"/>
        </a:p>
      </dgm:t>
    </dgm:pt>
    <dgm:pt modelId="{A4F69D22-0D46-4EEA-9452-750E7763A06D}" type="parTrans" cxnId="{168AA091-3176-457A-BA86-0E955FBF0F90}">
      <dgm:prSet/>
      <dgm:spPr/>
      <dgm:t>
        <a:bodyPr/>
        <a:lstStyle/>
        <a:p>
          <a:endParaRPr lang="en-US"/>
        </a:p>
      </dgm:t>
    </dgm:pt>
    <dgm:pt modelId="{D59EF514-1D9F-44C8-B4EA-06B446BD289D}">
      <dgm:prSet phldrT="[Text]"/>
      <dgm:spPr/>
      <dgm:t>
        <a:bodyPr/>
        <a:lstStyle/>
        <a:p>
          <a:endParaRPr lang="en-US" sz="2300" dirty="0"/>
        </a:p>
      </dgm:t>
    </dgm:pt>
    <dgm:pt modelId="{FBFAFF2B-A3E0-4A49-8CD2-222C8522298D}" type="parTrans" cxnId="{C16E22FC-4CEF-4C11-A300-AB1B5D9B05A7}">
      <dgm:prSet/>
      <dgm:spPr/>
      <dgm:t>
        <a:bodyPr/>
        <a:lstStyle/>
        <a:p>
          <a:endParaRPr lang="en-US"/>
        </a:p>
      </dgm:t>
    </dgm:pt>
    <dgm:pt modelId="{405A33E1-0F49-4246-953C-801F269BFDBC}" type="sibTrans" cxnId="{C16E22FC-4CEF-4C11-A300-AB1B5D9B05A7}">
      <dgm:prSet/>
      <dgm:spPr/>
      <dgm:t>
        <a:bodyPr/>
        <a:lstStyle/>
        <a:p>
          <a:endParaRPr lang="en-US"/>
        </a:p>
      </dgm:t>
    </dgm:pt>
    <dgm:pt modelId="{2C5A10D7-E0B9-42DF-B492-6E1CF26828E5}">
      <dgm:prSet phldrT="[Text]" custT="1"/>
      <dgm:spPr/>
      <dgm:t>
        <a:bodyPr/>
        <a:lstStyle/>
        <a:p>
          <a:r>
            <a:rPr lang="en-US" sz="1400" dirty="0" smtClean="0"/>
            <a:t>Teacher Read Aloud</a:t>
          </a:r>
          <a:endParaRPr lang="en-US" sz="1400" dirty="0"/>
        </a:p>
      </dgm:t>
    </dgm:pt>
    <dgm:pt modelId="{4DBD2FD6-22E7-4986-A19E-61B7FE391403}" type="parTrans" cxnId="{C68925B3-0662-45DF-B94A-85535DBDF3C5}">
      <dgm:prSet/>
      <dgm:spPr/>
      <dgm:t>
        <a:bodyPr/>
        <a:lstStyle/>
        <a:p>
          <a:endParaRPr lang="en-US"/>
        </a:p>
      </dgm:t>
    </dgm:pt>
    <dgm:pt modelId="{761E88A9-EDCA-44B7-818B-74B96DC478C4}" type="sibTrans" cxnId="{C68925B3-0662-45DF-B94A-85535DBDF3C5}">
      <dgm:prSet/>
      <dgm:spPr/>
      <dgm:t>
        <a:bodyPr/>
        <a:lstStyle/>
        <a:p>
          <a:endParaRPr lang="en-US"/>
        </a:p>
      </dgm:t>
    </dgm:pt>
    <dgm:pt modelId="{5E151D34-403A-4EE5-8ECE-48EA312D637A}">
      <dgm:prSet phldrT="[Text]" custT="1"/>
      <dgm:spPr/>
      <dgm:t>
        <a:bodyPr/>
        <a:lstStyle/>
        <a:p>
          <a:r>
            <a:rPr lang="en-US" sz="1400" b="1" dirty="0" smtClean="0"/>
            <a:t>Read (main)</a:t>
          </a:r>
          <a:endParaRPr lang="en-US" sz="1400" b="1" dirty="0"/>
        </a:p>
      </dgm:t>
    </dgm:pt>
    <dgm:pt modelId="{BAC4F6FB-861C-4769-902B-9C2DBBFC6489}" type="parTrans" cxnId="{91827F36-8C33-45EA-981D-DF6022F83453}">
      <dgm:prSet/>
      <dgm:spPr/>
      <dgm:t>
        <a:bodyPr/>
        <a:lstStyle/>
        <a:p>
          <a:endParaRPr lang="en-US"/>
        </a:p>
      </dgm:t>
    </dgm:pt>
    <dgm:pt modelId="{4255A833-6E78-4DEB-ACB2-A45C7E200853}" type="sibTrans" cxnId="{91827F36-8C33-45EA-981D-DF6022F83453}">
      <dgm:prSet/>
      <dgm:spPr/>
      <dgm:t>
        <a:bodyPr/>
        <a:lstStyle/>
        <a:p>
          <a:endParaRPr lang="en-US"/>
        </a:p>
      </dgm:t>
    </dgm:pt>
    <dgm:pt modelId="{082165B7-0496-457B-ADC7-41787ECB64C5}">
      <dgm:prSet phldrT="[Text]" custT="1"/>
      <dgm:spPr/>
      <dgm:t>
        <a:bodyPr/>
        <a:lstStyle/>
        <a:p>
          <a:r>
            <a:rPr lang="en-US" sz="1400" dirty="0" smtClean="0"/>
            <a:t>Introduction</a:t>
          </a:r>
          <a:endParaRPr lang="en-US" sz="1400" dirty="0"/>
        </a:p>
      </dgm:t>
    </dgm:pt>
    <dgm:pt modelId="{AF149F40-9607-45E1-A638-C12F6616927D}" type="parTrans" cxnId="{E3A08A0C-E555-4638-835B-A2DD2C34DFB9}">
      <dgm:prSet/>
      <dgm:spPr/>
      <dgm:t>
        <a:bodyPr/>
        <a:lstStyle/>
        <a:p>
          <a:endParaRPr lang="en-US"/>
        </a:p>
      </dgm:t>
    </dgm:pt>
    <dgm:pt modelId="{D8A5B4ED-471A-4346-B759-C923D71E5852}" type="sibTrans" cxnId="{E3A08A0C-E555-4638-835B-A2DD2C34DFB9}">
      <dgm:prSet/>
      <dgm:spPr/>
      <dgm:t>
        <a:bodyPr/>
        <a:lstStyle/>
        <a:p>
          <a:endParaRPr lang="en-US"/>
        </a:p>
      </dgm:t>
    </dgm:pt>
    <dgm:pt modelId="{EE32530E-A98B-4A19-AEED-BD9A8BD3F20A}">
      <dgm:prSet phldrT="[Text]" custT="1"/>
      <dgm:spPr/>
      <dgm:t>
        <a:bodyPr/>
        <a:lstStyle/>
        <a:p>
          <a:endParaRPr lang="en-US" sz="2000" dirty="0"/>
        </a:p>
      </dgm:t>
    </dgm:pt>
    <dgm:pt modelId="{DF779972-E251-4E46-9858-B452D7F4192B}" type="parTrans" cxnId="{D0D580D8-BE44-4E27-9D77-6E7271D44691}">
      <dgm:prSet/>
      <dgm:spPr/>
      <dgm:t>
        <a:bodyPr/>
        <a:lstStyle/>
        <a:p>
          <a:endParaRPr lang="en-US"/>
        </a:p>
      </dgm:t>
    </dgm:pt>
    <dgm:pt modelId="{2739A536-AC85-40E8-8DA7-B4ABB1B569C8}" type="sibTrans" cxnId="{D0D580D8-BE44-4E27-9D77-6E7271D44691}">
      <dgm:prSet/>
      <dgm:spPr/>
      <dgm:t>
        <a:bodyPr/>
        <a:lstStyle/>
        <a:p>
          <a:endParaRPr lang="en-US"/>
        </a:p>
      </dgm:t>
    </dgm:pt>
    <dgm:pt modelId="{9469959F-1157-490C-9DEC-287846B6AC70}">
      <dgm:prSet phldrT="[Text]" custT="1"/>
      <dgm:spPr/>
      <dgm:t>
        <a:bodyPr/>
        <a:lstStyle/>
        <a:p>
          <a:r>
            <a:rPr lang="en-US" sz="1400" dirty="0" smtClean="0"/>
            <a:t>Read &amp; Comp.</a:t>
          </a:r>
          <a:endParaRPr lang="en-US" sz="1400" dirty="0"/>
        </a:p>
      </dgm:t>
    </dgm:pt>
    <dgm:pt modelId="{2BAD04E3-7915-4AF9-9CB3-25D83013580E}" type="parTrans" cxnId="{35C85D1E-F61C-47CB-99AC-FE3524E143C2}">
      <dgm:prSet/>
      <dgm:spPr/>
      <dgm:t>
        <a:bodyPr/>
        <a:lstStyle/>
        <a:p>
          <a:endParaRPr lang="en-US"/>
        </a:p>
      </dgm:t>
    </dgm:pt>
    <dgm:pt modelId="{01E93053-F8C4-4A82-989D-513CA92E26B8}" type="sibTrans" cxnId="{35C85D1E-F61C-47CB-99AC-FE3524E143C2}">
      <dgm:prSet/>
      <dgm:spPr/>
      <dgm:t>
        <a:bodyPr/>
        <a:lstStyle/>
        <a:p>
          <a:endParaRPr lang="en-US"/>
        </a:p>
      </dgm:t>
    </dgm:pt>
    <dgm:pt modelId="{DCED8053-322F-4C88-91C8-F7FFCEDAD6DD}">
      <dgm:prSet phldrT="[Text]" custT="1"/>
      <dgm:spPr/>
      <dgm:t>
        <a:bodyPr/>
        <a:lstStyle/>
        <a:p>
          <a:r>
            <a:rPr lang="en-US" sz="1400" dirty="0" smtClean="0"/>
            <a:t>Think Through the Text</a:t>
          </a:r>
          <a:endParaRPr lang="en-US" sz="1400" dirty="0"/>
        </a:p>
      </dgm:t>
    </dgm:pt>
    <dgm:pt modelId="{C95BFEB8-C77D-45E1-AF92-92A17D5621D5}" type="parTrans" cxnId="{D4B422B0-3206-47B6-B382-3E2471B480FD}">
      <dgm:prSet/>
      <dgm:spPr/>
      <dgm:t>
        <a:bodyPr/>
        <a:lstStyle/>
        <a:p>
          <a:endParaRPr lang="en-US"/>
        </a:p>
      </dgm:t>
    </dgm:pt>
    <dgm:pt modelId="{6DE29A3B-B574-41D9-A411-08DD4EA1AAA9}" type="sibTrans" cxnId="{D4B422B0-3206-47B6-B382-3E2471B480FD}">
      <dgm:prSet/>
      <dgm:spPr/>
      <dgm:t>
        <a:bodyPr/>
        <a:lstStyle/>
        <a:p>
          <a:endParaRPr lang="en-US"/>
        </a:p>
      </dgm:t>
    </dgm:pt>
    <dgm:pt modelId="{CA152AF5-28B5-4A92-A2A8-63DABF5D424C}">
      <dgm:prSet phldrT="[Text]" custT="1"/>
      <dgm:spPr/>
      <dgm:t>
        <a:bodyPr/>
        <a:lstStyle/>
        <a:p>
          <a:r>
            <a:rPr lang="en-US" sz="1400" dirty="0" smtClean="0"/>
            <a:t>Fluency (Pretest)</a:t>
          </a:r>
          <a:endParaRPr lang="en-US" sz="1400" dirty="0"/>
        </a:p>
      </dgm:t>
    </dgm:pt>
    <dgm:pt modelId="{32C0AC84-ABF6-42E5-A701-5E0D876CFCA0}" type="parTrans" cxnId="{30369614-F749-49B6-AB74-AB9E57CE1679}">
      <dgm:prSet/>
      <dgm:spPr/>
      <dgm:t>
        <a:bodyPr/>
        <a:lstStyle/>
        <a:p>
          <a:endParaRPr lang="en-US"/>
        </a:p>
      </dgm:t>
    </dgm:pt>
    <dgm:pt modelId="{D8395E46-1759-4140-BE23-1C3AB9074053}" type="sibTrans" cxnId="{30369614-F749-49B6-AB74-AB9E57CE1679}">
      <dgm:prSet/>
      <dgm:spPr/>
      <dgm:t>
        <a:bodyPr/>
        <a:lstStyle/>
        <a:p>
          <a:endParaRPr lang="en-US"/>
        </a:p>
      </dgm:t>
    </dgm:pt>
    <dgm:pt modelId="{51060472-FD75-437F-9BFE-FBEE533CA5FB}">
      <dgm:prSet phldrT="[Text]" custT="1"/>
      <dgm:spPr/>
      <dgm:t>
        <a:bodyPr/>
        <a:lstStyle/>
        <a:p>
          <a:r>
            <a:rPr lang="en-US" sz="1400" dirty="0" smtClean="0"/>
            <a:t>Phonics</a:t>
          </a:r>
          <a:endParaRPr lang="en-US" sz="1400" dirty="0"/>
        </a:p>
      </dgm:t>
    </dgm:pt>
    <dgm:pt modelId="{06806F29-C62A-4F46-BB7B-B8E6E21951D5}" type="parTrans" cxnId="{52434375-1485-4E68-9BEA-D2DC125BF6EA}">
      <dgm:prSet/>
      <dgm:spPr/>
      <dgm:t>
        <a:bodyPr/>
        <a:lstStyle/>
        <a:p>
          <a:endParaRPr lang="en-US"/>
        </a:p>
      </dgm:t>
    </dgm:pt>
    <dgm:pt modelId="{6BAB5A38-5B39-4E7A-9703-E33617E80D74}" type="sibTrans" cxnId="{52434375-1485-4E68-9BEA-D2DC125BF6EA}">
      <dgm:prSet/>
      <dgm:spPr/>
      <dgm:t>
        <a:bodyPr/>
        <a:lstStyle/>
        <a:p>
          <a:endParaRPr lang="en-US"/>
        </a:p>
      </dgm:t>
    </dgm:pt>
    <dgm:pt modelId="{D7640F03-DD1F-44CF-A380-F06BBC00DAD6}">
      <dgm:prSet phldrT="[Text]" custT="1"/>
      <dgm:spPr/>
      <dgm:t>
        <a:bodyPr/>
        <a:lstStyle/>
        <a:p>
          <a:r>
            <a:rPr lang="en-US" sz="1400" dirty="0" smtClean="0"/>
            <a:t>Spelling (Pretest)</a:t>
          </a:r>
          <a:endParaRPr lang="en-US" sz="1400" dirty="0"/>
        </a:p>
      </dgm:t>
    </dgm:pt>
    <dgm:pt modelId="{0461043B-1D39-4B07-A6C6-01C2DDE455D8}" type="parTrans" cxnId="{2FE88D6A-8417-435C-A6CC-9A50CA856D14}">
      <dgm:prSet/>
      <dgm:spPr/>
      <dgm:t>
        <a:bodyPr/>
        <a:lstStyle/>
        <a:p>
          <a:endParaRPr lang="en-US"/>
        </a:p>
      </dgm:t>
    </dgm:pt>
    <dgm:pt modelId="{25D63422-14F4-4A78-8068-12F577E1F3BA}" type="sibTrans" cxnId="{2FE88D6A-8417-435C-A6CC-9A50CA856D14}">
      <dgm:prSet/>
      <dgm:spPr/>
      <dgm:t>
        <a:bodyPr/>
        <a:lstStyle/>
        <a:p>
          <a:endParaRPr lang="en-US"/>
        </a:p>
      </dgm:t>
    </dgm:pt>
    <dgm:pt modelId="{F2E82ACB-DF4C-41A1-87F3-442840A20FF7}">
      <dgm:prSet phldrT="[Text]" custT="1"/>
      <dgm:spPr/>
      <dgm:t>
        <a:bodyPr/>
        <a:lstStyle/>
        <a:p>
          <a:r>
            <a:rPr lang="en-US" sz="1400" dirty="0" smtClean="0"/>
            <a:t>Grammar </a:t>
          </a:r>
          <a:endParaRPr lang="en-US" sz="1400" dirty="0"/>
        </a:p>
      </dgm:t>
    </dgm:pt>
    <dgm:pt modelId="{870BF17F-3853-449F-AF1A-551E04030117}" type="parTrans" cxnId="{4AD4570B-098E-4CBD-AE3A-6D19025991F3}">
      <dgm:prSet/>
      <dgm:spPr/>
      <dgm:t>
        <a:bodyPr/>
        <a:lstStyle/>
        <a:p>
          <a:endParaRPr lang="en-US"/>
        </a:p>
      </dgm:t>
    </dgm:pt>
    <dgm:pt modelId="{9A13E0E9-B343-4FBA-BDAF-F9CCA1D5BB10}" type="sibTrans" cxnId="{4AD4570B-098E-4CBD-AE3A-6D19025991F3}">
      <dgm:prSet/>
      <dgm:spPr/>
      <dgm:t>
        <a:bodyPr/>
        <a:lstStyle/>
        <a:p>
          <a:endParaRPr lang="en-US"/>
        </a:p>
      </dgm:t>
    </dgm:pt>
    <dgm:pt modelId="{1142ADF4-934F-460D-939C-12F58D043197}">
      <dgm:prSet phldrT="[Text]" custT="1"/>
      <dgm:spPr/>
      <dgm:t>
        <a:bodyPr/>
        <a:lstStyle/>
        <a:p>
          <a:r>
            <a:rPr lang="en-US" sz="1400" dirty="0" smtClean="0"/>
            <a:t>Narrative Writing</a:t>
          </a:r>
          <a:endParaRPr lang="en-US" sz="1400" dirty="0"/>
        </a:p>
      </dgm:t>
    </dgm:pt>
    <dgm:pt modelId="{FC8E3338-6685-4E94-9C1A-F70B639D4974}" type="parTrans" cxnId="{BC8C68F2-D2CD-47E6-9C60-28B66EA23C23}">
      <dgm:prSet/>
      <dgm:spPr/>
      <dgm:t>
        <a:bodyPr/>
        <a:lstStyle/>
        <a:p>
          <a:endParaRPr lang="en-US"/>
        </a:p>
      </dgm:t>
    </dgm:pt>
    <dgm:pt modelId="{B2D3E20F-025A-4131-9499-E965050B6B2A}" type="sibTrans" cxnId="{BC8C68F2-D2CD-47E6-9C60-28B66EA23C23}">
      <dgm:prSet/>
      <dgm:spPr/>
      <dgm:t>
        <a:bodyPr/>
        <a:lstStyle/>
        <a:p>
          <a:endParaRPr lang="en-US"/>
        </a:p>
      </dgm:t>
    </dgm:pt>
    <dgm:pt modelId="{E0E22DB6-F890-4BF9-8784-7EE08275D421}">
      <dgm:prSet custT="1"/>
      <dgm:spPr/>
      <dgm:t>
        <a:bodyPr/>
        <a:lstStyle/>
        <a:p>
          <a:r>
            <a:rPr lang="en-US" sz="1600" dirty="0" smtClean="0"/>
            <a:t>Phonics</a:t>
          </a:r>
          <a:endParaRPr lang="en-US" sz="1600" dirty="0"/>
        </a:p>
      </dgm:t>
    </dgm:pt>
    <dgm:pt modelId="{56C785A0-7B35-43F0-9D7D-5A28BE900FAC}" type="parTrans" cxnId="{31F35D4D-82B1-4717-8E3E-08A308E7072C}">
      <dgm:prSet/>
      <dgm:spPr/>
      <dgm:t>
        <a:bodyPr/>
        <a:lstStyle/>
        <a:p>
          <a:endParaRPr lang="en-US"/>
        </a:p>
      </dgm:t>
    </dgm:pt>
    <dgm:pt modelId="{F83E27B2-F828-4D7B-8EAA-BA57069DC62B}" type="sibTrans" cxnId="{31F35D4D-82B1-4717-8E3E-08A308E7072C}">
      <dgm:prSet/>
      <dgm:spPr/>
      <dgm:t>
        <a:bodyPr/>
        <a:lstStyle/>
        <a:p>
          <a:endParaRPr lang="en-US"/>
        </a:p>
      </dgm:t>
    </dgm:pt>
    <dgm:pt modelId="{826E90EB-2AB1-48BA-92FC-0F59AA090571}">
      <dgm:prSet custT="1"/>
      <dgm:spPr/>
      <dgm:t>
        <a:bodyPr/>
        <a:lstStyle/>
        <a:p>
          <a:r>
            <a:rPr lang="en-US" sz="1600" dirty="0" smtClean="0"/>
            <a:t>Vocabulary Boost</a:t>
          </a:r>
          <a:endParaRPr lang="en-US" sz="1600" dirty="0"/>
        </a:p>
      </dgm:t>
    </dgm:pt>
    <dgm:pt modelId="{DDAC2F5D-D9B4-425E-9C22-8EB367F2318F}" type="parTrans" cxnId="{BC054612-F2CB-4D70-8328-A257E953C659}">
      <dgm:prSet/>
      <dgm:spPr/>
      <dgm:t>
        <a:bodyPr/>
        <a:lstStyle/>
        <a:p>
          <a:endParaRPr lang="en-US"/>
        </a:p>
      </dgm:t>
    </dgm:pt>
    <dgm:pt modelId="{2F28BC88-3B50-4406-B342-FF22C5ABCB77}" type="sibTrans" cxnId="{BC054612-F2CB-4D70-8328-A257E953C659}">
      <dgm:prSet/>
      <dgm:spPr/>
      <dgm:t>
        <a:bodyPr/>
        <a:lstStyle/>
        <a:p>
          <a:endParaRPr lang="en-US"/>
        </a:p>
      </dgm:t>
    </dgm:pt>
    <dgm:pt modelId="{42425B1F-7DAD-4CED-B7B3-B7E8937C3D8F}">
      <dgm:prSet custT="1"/>
      <dgm:spPr/>
      <dgm:t>
        <a:bodyPr/>
        <a:lstStyle/>
        <a:p>
          <a:r>
            <a:rPr lang="en-US" sz="1600" b="1" dirty="0" smtClean="0"/>
            <a:t>Read (main)</a:t>
          </a:r>
          <a:endParaRPr lang="en-US" sz="1600" b="1" dirty="0"/>
        </a:p>
      </dgm:t>
    </dgm:pt>
    <dgm:pt modelId="{5316B420-DE26-45A2-A36A-3A9E6CBCF205}" type="parTrans" cxnId="{871CBDA0-B630-4E9C-AB4A-E75C80632860}">
      <dgm:prSet/>
      <dgm:spPr/>
      <dgm:t>
        <a:bodyPr/>
        <a:lstStyle/>
        <a:p>
          <a:endParaRPr lang="en-US"/>
        </a:p>
      </dgm:t>
    </dgm:pt>
    <dgm:pt modelId="{2202FFF8-7E11-42BA-BB64-34508C424EED}" type="sibTrans" cxnId="{871CBDA0-B630-4E9C-AB4A-E75C80632860}">
      <dgm:prSet/>
      <dgm:spPr/>
      <dgm:t>
        <a:bodyPr/>
        <a:lstStyle/>
        <a:p>
          <a:endParaRPr lang="en-US"/>
        </a:p>
      </dgm:t>
    </dgm:pt>
    <dgm:pt modelId="{8A9399B8-57BB-4166-A22E-2AFFA6F3D602}">
      <dgm:prSet custT="1"/>
      <dgm:spPr/>
      <dgm:t>
        <a:bodyPr/>
        <a:lstStyle/>
        <a:p>
          <a:r>
            <a:rPr lang="en-US" sz="1600" dirty="0" smtClean="0"/>
            <a:t>Fluency</a:t>
          </a:r>
          <a:endParaRPr lang="en-US" sz="1600" dirty="0"/>
        </a:p>
      </dgm:t>
    </dgm:pt>
    <dgm:pt modelId="{6A00E8AE-62FA-42C7-9D95-874AF91D367E}" type="parTrans" cxnId="{51E45320-392A-4986-9FC5-DEAED365EF42}">
      <dgm:prSet/>
      <dgm:spPr/>
      <dgm:t>
        <a:bodyPr/>
        <a:lstStyle/>
        <a:p>
          <a:endParaRPr lang="en-US"/>
        </a:p>
      </dgm:t>
    </dgm:pt>
    <dgm:pt modelId="{0F218D5C-5632-4F14-B908-01A1C4AD8058}" type="sibTrans" cxnId="{51E45320-392A-4986-9FC5-DEAED365EF42}">
      <dgm:prSet/>
      <dgm:spPr/>
      <dgm:t>
        <a:bodyPr/>
        <a:lstStyle/>
        <a:p>
          <a:endParaRPr lang="en-US"/>
        </a:p>
      </dgm:t>
    </dgm:pt>
    <dgm:pt modelId="{0A322F60-7081-4643-A076-911A5741D9AE}">
      <dgm:prSet custT="1"/>
      <dgm:spPr/>
      <dgm:t>
        <a:bodyPr/>
        <a:lstStyle/>
        <a:p>
          <a:r>
            <a:rPr lang="en-US" sz="1600" dirty="0" smtClean="0"/>
            <a:t>Phonics</a:t>
          </a:r>
          <a:endParaRPr lang="en-US" sz="1600" dirty="0"/>
        </a:p>
      </dgm:t>
    </dgm:pt>
    <dgm:pt modelId="{ED0E77A6-A111-4E6B-AC24-76B46921B113}" type="parTrans" cxnId="{0D5D52B0-F986-4B68-A1C1-69B92D8AC5FA}">
      <dgm:prSet/>
      <dgm:spPr/>
      <dgm:t>
        <a:bodyPr/>
        <a:lstStyle/>
        <a:p>
          <a:endParaRPr lang="en-US"/>
        </a:p>
      </dgm:t>
    </dgm:pt>
    <dgm:pt modelId="{EF11344B-D746-4944-86D9-283733839599}" type="sibTrans" cxnId="{0D5D52B0-F986-4B68-A1C1-69B92D8AC5FA}">
      <dgm:prSet/>
      <dgm:spPr/>
      <dgm:t>
        <a:bodyPr/>
        <a:lstStyle/>
        <a:p>
          <a:endParaRPr lang="en-US"/>
        </a:p>
      </dgm:t>
    </dgm:pt>
    <dgm:pt modelId="{1134659C-2347-42FB-B6DB-0A63B0EF0C63}">
      <dgm:prSet custT="1"/>
      <dgm:spPr/>
      <dgm:t>
        <a:bodyPr/>
        <a:lstStyle/>
        <a:p>
          <a:r>
            <a:rPr lang="en-US" sz="1600" dirty="0" smtClean="0"/>
            <a:t>Spelling</a:t>
          </a:r>
          <a:endParaRPr lang="en-US" sz="1600" dirty="0"/>
        </a:p>
      </dgm:t>
    </dgm:pt>
    <dgm:pt modelId="{13FA8186-7E2F-4770-805D-B290E79607A9}" type="parTrans" cxnId="{BEB9966D-4614-4BF7-9BF2-E94625FA201D}">
      <dgm:prSet/>
      <dgm:spPr/>
      <dgm:t>
        <a:bodyPr/>
        <a:lstStyle/>
        <a:p>
          <a:endParaRPr lang="en-US"/>
        </a:p>
      </dgm:t>
    </dgm:pt>
    <dgm:pt modelId="{699EDFA0-ECE6-4D59-AF08-47DFFB1FA1E8}" type="sibTrans" cxnId="{BEB9966D-4614-4BF7-9BF2-E94625FA201D}">
      <dgm:prSet/>
      <dgm:spPr/>
      <dgm:t>
        <a:bodyPr/>
        <a:lstStyle/>
        <a:p>
          <a:endParaRPr lang="en-US"/>
        </a:p>
      </dgm:t>
    </dgm:pt>
    <dgm:pt modelId="{CA5262B7-E46D-4064-A11C-07203DEDD39D}">
      <dgm:prSet custT="1"/>
      <dgm:spPr/>
      <dgm:t>
        <a:bodyPr/>
        <a:lstStyle/>
        <a:p>
          <a:r>
            <a:rPr lang="en-US" sz="1600" dirty="0" smtClean="0"/>
            <a:t>Grammar</a:t>
          </a:r>
          <a:endParaRPr lang="en-US" sz="1600" dirty="0"/>
        </a:p>
      </dgm:t>
    </dgm:pt>
    <dgm:pt modelId="{AA1BBBBC-BD0B-4B59-BCE5-00CB113D8699}" type="parTrans" cxnId="{02D5DFA5-A30C-4798-9CFA-1EA5AE4F2EB8}">
      <dgm:prSet/>
      <dgm:spPr/>
      <dgm:t>
        <a:bodyPr/>
        <a:lstStyle/>
        <a:p>
          <a:endParaRPr lang="en-US"/>
        </a:p>
      </dgm:t>
    </dgm:pt>
    <dgm:pt modelId="{52C7AD61-9A48-4A51-900E-BFE26951A334}" type="sibTrans" cxnId="{02D5DFA5-A30C-4798-9CFA-1EA5AE4F2EB8}">
      <dgm:prSet/>
      <dgm:spPr/>
      <dgm:t>
        <a:bodyPr/>
        <a:lstStyle/>
        <a:p>
          <a:endParaRPr lang="en-US"/>
        </a:p>
      </dgm:t>
    </dgm:pt>
    <dgm:pt modelId="{93653A4C-661B-4CA5-8286-A7CB90EB58C1}">
      <dgm:prSet custT="1"/>
      <dgm:spPr/>
      <dgm:t>
        <a:bodyPr/>
        <a:lstStyle/>
        <a:p>
          <a:r>
            <a:rPr lang="en-US" sz="1400" dirty="0" smtClean="0"/>
            <a:t>Narrative Writing</a:t>
          </a:r>
          <a:endParaRPr lang="en-US" sz="1400" dirty="0"/>
        </a:p>
      </dgm:t>
    </dgm:pt>
    <dgm:pt modelId="{EC2D6CBC-63CC-48EE-BB14-D03DA32222BA}" type="parTrans" cxnId="{124A34B6-25AD-4394-9D7E-0BACA34537AF}">
      <dgm:prSet/>
      <dgm:spPr/>
      <dgm:t>
        <a:bodyPr/>
        <a:lstStyle/>
        <a:p>
          <a:endParaRPr lang="en-US"/>
        </a:p>
      </dgm:t>
    </dgm:pt>
    <dgm:pt modelId="{444E382E-F6D5-40DA-8A7B-1DF92A539202}" type="sibTrans" cxnId="{124A34B6-25AD-4394-9D7E-0BACA34537AF}">
      <dgm:prSet/>
      <dgm:spPr/>
      <dgm:t>
        <a:bodyPr/>
        <a:lstStyle/>
        <a:p>
          <a:endParaRPr lang="en-US"/>
        </a:p>
      </dgm:t>
    </dgm:pt>
    <dgm:pt modelId="{BEDD85E5-9A3F-4068-BDB3-A8FB3D685363}">
      <dgm:prSet custT="1"/>
      <dgm:spPr/>
      <dgm:t>
        <a:bodyPr/>
        <a:lstStyle/>
        <a:p>
          <a:r>
            <a:rPr lang="en-US" sz="1600" dirty="0" smtClean="0"/>
            <a:t>Dig Deeper</a:t>
          </a:r>
          <a:endParaRPr lang="en-US" sz="1600" dirty="0"/>
        </a:p>
      </dgm:t>
    </dgm:pt>
    <dgm:pt modelId="{90746334-2A90-42A2-8241-84D842C0A597}" type="parTrans" cxnId="{AEA1D0B5-64FB-4D40-83F5-5125BF770D02}">
      <dgm:prSet/>
      <dgm:spPr/>
      <dgm:t>
        <a:bodyPr/>
        <a:lstStyle/>
        <a:p>
          <a:endParaRPr lang="en-US"/>
        </a:p>
      </dgm:t>
    </dgm:pt>
    <dgm:pt modelId="{93E5DE26-8808-406B-992B-270AB25D1E4B}" type="sibTrans" cxnId="{AEA1D0B5-64FB-4D40-83F5-5125BF770D02}">
      <dgm:prSet/>
      <dgm:spPr/>
      <dgm:t>
        <a:bodyPr/>
        <a:lstStyle/>
        <a:p>
          <a:endParaRPr lang="en-US"/>
        </a:p>
      </dgm:t>
    </dgm:pt>
    <dgm:pt modelId="{233E79FE-4608-4212-AF63-3530EC2CF44D}">
      <dgm:prSet custT="1"/>
      <dgm:spPr/>
      <dgm:t>
        <a:bodyPr/>
        <a:lstStyle/>
        <a:p>
          <a:r>
            <a:rPr lang="en-US" sz="1600" dirty="0" smtClean="0"/>
            <a:t>Analyze the Text</a:t>
          </a:r>
          <a:endParaRPr lang="en-US" sz="1600" dirty="0"/>
        </a:p>
      </dgm:t>
    </dgm:pt>
    <dgm:pt modelId="{BB221786-467F-4B9D-B924-FA857681D89F}" type="parTrans" cxnId="{D99C9A62-02C2-4325-880E-C5742A132F28}">
      <dgm:prSet/>
      <dgm:spPr/>
      <dgm:t>
        <a:bodyPr/>
        <a:lstStyle/>
        <a:p>
          <a:endParaRPr lang="en-US"/>
        </a:p>
      </dgm:t>
    </dgm:pt>
    <dgm:pt modelId="{A93277F3-CB06-4F6F-BF0C-D11E510A6591}" type="sibTrans" cxnId="{D99C9A62-02C2-4325-880E-C5742A132F28}">
      <dgm:prSet/>
      <dgm:spPr/>
      <dgm:t>
        <a:bodyPr/>
        <a:lstStyle/>
        <a:p>
          <a:endParaRPr lang="en-US"/>
        </a:p>
      </dgm:t>
    </dgm:pt>
    <dgm:pt modelId="{F4D0811C-706F-40C5-B318-952F1A2EB63D}">
      <dgm:prSet custT="1"/>
      <dgm:spPr/>
      <dgm:t>
        <a:bodyPr/>
        <a:lstStyle/>
        <a:p>
          <a:r>
            <a:rPr lang="en-US" sz="1600" dirty="0" smtClean="0"/>
            <a:t>Your Turn</a:t>
          </a:r>
          <a:endParaRPr lang="en-US" sz="1600" dirty="0"/>
        </a:p>
      </dgm:t>
    </dgm:pt>
    <dgm:pt modelId="{A2D1C3C9-3808-4A62-B6A4-1472D4BF58E7}" type="parTrans" cxnId="{B05A439C-2DB3-49AD-B5C7-A636818AB4FB}">
      <dgm:prSet/>
      <dgm:spPr/>
      <dgm:t>
        <a:bodyPr/>
        <a:lstStyle/>
        <a:p>
          <a:endParaRPr lang="en-US"/>
        </a:p>
      </dgm:t>
    </dgm:pt>
    <dgm:pt modelId="{4B444F1A-69A1-44FD-9D71-F9DD0FFF27E9}" type="sibTrans" cxnId="{B05A439C-2DB3-49AD-B5C7-A636818AB4FB}">
      <dgm:prSet/>
      <dgm:spPr/>
      <dgm:t>
        <a:bodyPr/>
        <a:lstStyle/>
        <a:p>
          <a:endParaRPr lang="en-US"/>
        </a:p>
      </dgm:t>
    </dgm:pt>
    <dgm:pt modelId="{9DF63ECC-01BB-435C-87B0-92D35C0928F0}">
      <dgm:prSet custT="1"/>
      <dgm:spPr/>
      <dgm:t>
        <a:bodyPr/>
        <a:lstStyle/>
        <a:p>
          <a:r>
            <a:rPr lang="en-US" sz="1600" dirty="0" smtClean="0"/>
            <a:t>Phonics</a:t>
          </a:r>
          <a:endParaRPr lang="en-US" sz="1600" dirty="0"/>
        </a:p>
      </dgm:t>
    </dgm:pt>
    <dgm:pt modelId="{70255BAB-C572-440C-8DCB-CA7913CA2E99}" type="parTrans" cxnId="{D30D464E-66F6-4B7F-BE58-48129599D37B}">
      <dgm:prSet/>
      <dgm:spPr/>
      <dgm:t>
        <a:bodyPr/>
        <a:lstStyle/>
        <a:p>
          <a:endParaRPr lang="en-US"/>
        </a:p>
      </dgm:t>
    </dgm:pt>
    <dgm:pt modelId="{6632A06A-61B6-4934-BB28-97E3B7D80E42}" type="sibTrans" cxnId="{D30D464E-66F6-4B7F-BE58-48129599D37B}">
      <dgm:prSet/>
      <dgm:spPr/>
      <dgm:t>
        <a:bodyPr/>
        <a:lstStyle/>
        <a:p>
          <a:endParaRPr lang="en-US"/>
        </a:p>
      </dgm:t>
    </dgm:pt>
    <dgm:pt modelId="{24707ED0-8775-4026-9A17-670CBDDDA74D}">
      <dgm:prSet custT="1"/>
      <dgm:spPr/>
      <dgm:t>
        <a:bodyPr/>
        <a:lstStyle/>
        <a:p>
          <a:r>
            <a:rPr lang="en-US" sz="1600" dirty="0" smtClean="0"/>
            <a:t>Vocabulary Boost</a:t>
          </a:r>
          <a:endParaRPr lang="en-US" sz="1600" dirty="0"/>
        </a:p>
      </dgm:t>
    </dgm:pt>
    <dgm:pt modelId="{F059DCDB-C3C9-4C1B-B1F4-55BE3448257F}" type="parTrans" cxnId="{1311CF87-54B4-4017-AABA-3AC7E1AD94F8}">
      <dgm:prSet/>
      <dgm:spPr/>
      <dgm:t>
        <a:bodyPr/>
        <a:lstStyle/>
        <a:p>
          <a:endParaRPr lang="en-US"/>
        </a:p>
      </dgm:t>
    </dgm:pt>
    <dgm:pt modelId="{E80678C8-18A6-4596-9FC5-7F5416ACB538}" type="sibTrans" cxnId="{1311CF87-54B4-4017-AABA-3AC7E1AD94F8}">
      <dgm:prSet/>
      <dgm:spPr/>
      <dgm:t>
        <a:bodyPr/>
        <a:lstStyle/>
        <a:p>
          <a:endParaRPr lang="en-US"/>
        </a:p>
      </dgm:t>
    </dgm:pt>
    <dgm:pt modelId="{97C6171A-CA72-4E5E-A257-BEA8FA952525}">
      <dgm:prSet custT="1"/>
      <dgm:spPr/>
      <dgm:t>
        <a:bodyPr/>
        <a:lstStyle/>
        <a:p>
          <a:r>
            <a:rPr lang="en-US" sz="1600" b="1" dirty="0" smtClean="0"/>
            <a:t>Read (main)</a:t>
          </a:r>
          <a:endParaRPr lang="en-US" sz="1600" b="1" dirty="0"/>
        </a:p>
      </dgm:t>
    </dgm:pt>
    <dgm:pt modelId="{891E4939-B8FD-4F9F-9ADB-5FBF8BAF7F4F}" type="parTrans" cxnId="{3945EB07-1382-47CC-839A-D5201D4B0158}">
      <dgm:prSet/>
      <dgm:spPr/>
      <dgm:t>
        <a:bodyPr/>
        <a:lstStyle/>
        <a:p>
          <a:endParaRPr lang="en-US"/>
        </a:p>
      </dgm:t>
    </dgm:pt>
    <dgm:pt modelId="{18C473AE-6B0C-4DE6-8953-7BF89E934294}" type="sibTrans" cxnId="{3945EB07-1382-47CC-839A-D5201D4B0158}">
      <dgm:prSet/>
      <dgm:spPr/>
      <dgm:t>
        <a:bodyPr/>
        <a:lstStyle/>
        <a:p>
          <a:endParaRPr lang="en-US"/>
        </a:p>
      </dgm:t>
    </dgm:pt>
    <dgm:pt modelId="{4297AED6-ED8A-4C42-9A5D-A3A687CB0191}">
      <dgm:prSet custT="1"/>
      <dgm:spPr/>
      <dgm:t>
        <a:bodyPr/>
        <a:lstStyle/>
        <a:p>
          <a:r>
            <a:rPr lang="en-US" sz="1600" dirty="0" smtClean="0"/>
            <a:t>Fluency</a:t>
          </a:r>
          <a:endParaRPr lang="en-US" sz="1600" dirty="0"/>
        </a:p>
      </dgm:t>
    </dgm:pt>
    <dgm:pt modelId="{7C396F0E-7784-441E-89B7-7101FDBD6A30}" type="parTrans" cxnId="{5B4CE3C8-1438-42A0-A70C-3404D44DED47}">
      <dgm:prSet/>
      <dgm:spPr/>
      <dgm:t>
        <a:bodyPr/>
        <a:lstStyle/>
        <a:p>
          <a:endParaRPr lang="en-US"/>
        </a:p>
      </dgm:t>
    </dgm:pt>
    <dgm:pt modelId="{B1E49180-83AC-4CF3-BD24-0E49BF3ED0E2}" type="sibTrans" cxnId="{5B4CE3C8-1438-42A0-A70C-3404D44DED47}">
      <dgm:prSet/>
      <dgm:spPr/>
      <dgm:t>
        <a:bodyPr/>
        <a:lstStyle/>
        <a:p>
          <a:endParaRPr lang="en-US"/>
        </a:p>
      </dgm:t>
    </dgm:pt>
    <dgm:pt modelId="{CDE3049E-7ED5-41C8-9246-12F06C681DD0}">
      <dgm:prSet custT="1"/>
      <dgm:spPr/>
      <dgm:t>
        <a:bodyPr/>
        <a:lstStyle/>
        <a:p>
          <a:r>
            <a:rPr lang="en-US" sz="1600" dirty="0" smtClean="0"/>
            <a:t>Phonics</a:t>
          </a:r>
          <a:endParaRPr lang="en-US" sz="1600" dirty="0"/>
        </a:p>
      </dgm:t>
    </dgm:pt>
    <dgm:pt modelId="{353368B3-ADFC-4817-A0E0-3EF5CD7A6BD5}" type="parTrans" cxnId="{0A8CBAD1-0822-44AE-BCA5-AF3664BE5304}">
      <dgm:prSet/>
      <dgm:spPr/>
      <dgm:t>
        <a:bodyPr/>
        <a:lstStyle/>
        <a:p>
          <a:endParaRPr lang="en-US"/>
        </a:p>
      </dgm:t>
    </dgm:pt>
    <dgm:pt modelId="{12F9F57E-272D-456C-A014-95D9422913FF}" type="sibTrans" cxnId="{0A8CBAD1-0822-44AE-BCA5-AF3664BE5304}">
      <dgm:prSet/>
      <dgm:spPr/>
      <dgm:t>
        <a:bodyPr/>
        <a:lstStyle/>
        <a:p>
          <a:endParaRPr lang="en-US"/>
        </a:p>
      </dgm:t>
    </dgm:pt>
    <dgm:pt modelId="{86CAE4CA-C534-422D-B2A6-640939539511}">
      <dgm:prSet custT="1"/>
      <dgm:spPr/>
      <dgm:t>
        <a:bodyPr/>
        <a:lstStyle/>
        <a:p>
          <a:r>
            <a:rPr lang="en-US" sz="1600" dirty="0" smtClean="0"/>
            <a:t>Spelling</a:t>
          </a:r>
          <a:endParaRPr lang="en-US" sz="1600" dirty="0"/>
        </a:p>
      </dgm:t>
    </dgm:pt>
    <dgm:pt modelId="{F2E34812-2E0A-4676-A3E4-3450D9E7DDB5}" type="parTrans" cxnId="{EF85A634-0087-4492-ABD4-09E623733B60}">
      <dgm:prSet/>
      <dgm:spPr/>
      <dgm:t>
        <a:bodyPr/>
        <a:lstStyle/>
        <a:p>
          <a:endParaRPr lang="en-US"/>
        </a:p>
      </dgm:t>
    </dgm:pt>
    <dgm:pt modelId="{C2E02425-7341-4828-8629-F5B6B0B2C922}" type="sibTrans" cxnId="{EF85A634-0087-4492-ABD4-09E623733B60}">
      <dgm:prSet/>
      <dgm:spPr/>
      <dgm:t>
        <a:bodyPr/>
        <a:lstStyle/>
        <a:p>
          <a:endParaRPr lang="en-US"/>
        </a:p>
      </dgm:t>
    </dgm:pt>
    <dgm:pt modelId="{30035DAA-BC9F-4553-AC09-76A871D8CB05}">
      <dgm:prSet custT="1"/>
      <dgm:spPr/>
      <dgm:t>
        <a:bodyPr/>
        <a:lstStyle/>
        <a:p>
          <a:r>
            <a:rPr lang="en-US" sz="1600" dirty="0" smtClean="0"/>
            <a:t>Grammar</a:t>
          </a:r>
          <a:endParaRPr lang="en-US" sz="1600" dirty="0"/>
        </a:p>
      </dgm:t>
    </dgm:pt>
    <dgm:pt modelId="{BAF3149B-ECFF-4ECD-AC8A-D54D0C1EC059}" type="parTrans" cxnId="{83BAFAD3-BA12-4530-A451-102A4AB4347A}">
      <dgm:prSet/>
      <dgm:spPr/>
      <dgm:t>
        <a:bodyPr/>
        <a:lstStyle/>
        <a:p>
          <a:endParaRPr lang="en-US"/>
        </a:p>
      </dgm:t>
    </dgm:pt>
    <dgm:pt modelId="{1BB89B00-76D2-4106-9571-58373A910B0E}" type="sibTrans" cxnId="{83BAFAD3-BA12-4530-A451-102A4AB4347A}">
      <dgm:prSet/>
      <dgm:spPr/>
      <dgm:t>
        <a:bodyPr/>
        <a:lstStyle/>
        <a:p>
          <a:endParaRPr lang="en-US"/>
        </a:p>
      </dgm:t>
    </dgm:pt>
    <dgm:pt modelId="{1F363E28-38F7-42AE-95B9-5A07F083236E}">
      <dgm:prSet custT="1"/>
      <dgm:spPr/>
      <dgm:t>
        <a:bodyPr/>
        <a:lstStyle/>
        <a:p>
          <a:r>
            <a:rPr lang="en-US" sz="1600" dirty="0" smtClean="0"/>
            <a:t>Narrative Writing</a:t>
          </a:r>
          <a:endParaRPr lang="en-US" sz="1600" dirty="0"/>
        </a:p>
      </dgm:t>
    </dgm:pt>
    <dgm:pt modelId="{418E4E66-DF82-42E4-9F42-652C8594E4B5}" type="parTrans" cxnId="{2CEC1287-E7B9-40D9-9D81-A708D25A43A4}">
      <dgm:prSet/>
      <dgm:spPr/>
      <dgm:t>
        <a:bodyPr/>
        <a:lstStyle/>
        <a:p>
          <a:endParaRPr lang="en-US"/>
        </a:p>
      </dgm:t>
    </dgm:pt>
    <dgm:pt modelId="{FA8A5D54-5EE2-4E7C-AF07-29E1173626B7}" type="sibTrans" cxnId="{2CEC1287-E7B9-40D9-9D81-A708D25A43A4}">
      <dgm:prSet/>
      <dgm:spPr/>
      <dgm:t>
        <a:bodyPr/>
        <a:lstStyle/>
        <a:p>
          <a:endParaRPr lang="en-US"/>
        </a:p>
      </dgm:t>
    </dgm:pt>
    <dgm:pt modelId="{07C19F4C-7862-45C9-A93D-809D58A9C5F0}">
      <dgm:prSet custT="1"/>
      <dgm:spPr/>
      <dgm:t>
        <a:bodyPr/>
        <a:lstStyle/>
        <a:p>
          <a:r>
            <a:rPr lang="en-US" sz="1600" b="0" dirty="0" smtClean="0"/>
            <a:t>Independent Reading</a:t>
          </a:r>
          <a:endParaRPr lang="en-US" sz="1600" b="0" dirty="0"/>
        </a:p>
      </dgm:t>
    </dgm:pt>
    <dgm:pt modelId="{9568C457-04D6-46C3-84CA-5C803319CAB7}" type="parTrans" cxnId="{ED76E4D9-3D26-4EB1-8C81-BBBC53B98974}">
      <dgm:prSet/>
      <dgm:spPr/>
      <dgm:t>
        <a:bodyPr/>
        <a:lstStyle/>
        <a:p>
          <a:endParaRPr lang="en-US"/>
        </a:p>
      </dgm:t>
    </dgm:pt>
    <dgm:pt modelId="{E3018956-CA0C-4E21-872D-41B9FE1066A0}" type="sibTrans" cxnId="{ED76E4D9-3D26-4EB1-8C81-BBBC53B98974}">
      <dgm:prSet/>
      <dgm:spPr/>
      <dgm:t>
        <a:bodyPr/>
        <a:lstStyle/>
        <a:p>
          <a:endParaRPr lang="en-US"/>
        </a:p>
      </dgm:t>
    </dgm:pt>
    <dgm:pt modelId="{3ABCBD1F-90B3-424A-BF6E-97B9F28EE2FA}">
      <dgm:prSet custT="1"/>
      <dgm:spPr/>
      <dgm:t>
        <a:bodyPr/>
        <a:lstStyle/>
        <a:p>
          <a:r>
            <a:rPr lang="en-US" sz="1600" b="0" dirty="0" smtClean="0"/>
            <a:t>Apply Voc. Knowledge</a:t>
          </a:r>
          <a:endParaRPr lang="en-US" sz="1600" b="0" dirty="0"/>
        </a:p>
      </dgm:t>
    </dgm:pt>
    <dgm:pt modelId="{A7626DBB-A7C8-4118-8A4D-B551ACBC14AD}" type="parTrans" cxnId="{F11B2FAB-FC71-458C-B4C1-BB207BFC763B}">
      <dgm:prSet/>
      <dgm:spPr/>
      <dgm:t>
        <a:bodyPr/>
        <a:lstStyle/>
        <a:p>
          <a:endParaRPr lang="en-US"/>
        </a:p>
      </dgm:t>
    </dgm:pt>
    <dgm:pt modelId="{019AF6CD-25BB-4752-9B11-6C1CD7CC3D05}" type="sibTrans" cxnId="{F11B2FAB-FC71-458C-B4C1-BB207BFC763B}">
      <dgm:prSet/>
      <dgm:spPr/>
      <dgm:t>
        <a:bodyPr/>
        <a:lstStyle/>
        <a:p>
          <a:endParaRPr lang="en-US"/>
        </a:p>
      </dgm:t>
    </dgm:pt>
    <dgm:pt modelId="{C7F073E3-42F6-454E-9B6B-043D6A816A4B}">
      <dgm:prSet custT="1"/>
      <dgm:spPr>
        <a:blipFill rotWithShape="0">
          <a:blip xmlns:r="http://schemas.openxmlformats.org/officeDocument/2006/relationships" r:embed="rId1">
            <a:duotone>
              <a:schemeClr val="accent5">
                <a:alpha val="90000"/>
                <a:hueOff val="0"/>
                <a:satOff val="0"/>
                <a:lumOff val="0"/>
                <a:alphaOff val="0"/>
                <a:shade val="20000"/>
                <a:satMod val="200000"/>
              </a:schemeClr>
              <a:schemeClr val="accent5">
                <a:alpha val="90000"/>
                <a:hueOff val="0"/>
                <a:satOff val="0"/>
                <a:lumOff val="0"/>
                <a:alphaOff val="0"/>
                <a:tint val="12000"/>
                <a:satMod val="190000"/>
              </a:schemeClr>
            </a:duotone>
          </a:blip>
          <a:stretch>
            <a:fillRect/>
          </a:stretch>
        </a:blipFill>
      </dgm:spPr>
      <dgm:t>
        <a:bodyPr/>
        <a:lstStyle/>
        <a:p>
          <a:r>
            <a:rPr lang="en-US" sz="1600" b="1" dirty="0" smtClean="0"/>
            <a:t>Opening Routine</a:t>
          </a:r>
          <a:endParaRPr lang="en-US" sz="1600" dirty="0"/>
        </a:p>
      </dgm:t>
    </dgm:pt>
    <dgm:pt modelId="{3FE23316-A59C-4176-9CD9-9FCC2D6CFCE5}" type="parTrans" cxnId="{3A1C5FD9-5039-44D7-9DC8-64D06034A2E5}">
      <dgm:prSet/>
      <dgm:spPr/>
      <dgm:t>
        <a:bodyPr/>
        <a:lstStyle/>
        <a:p>
          <a:endParaRPr lang="en-US"/>
        </a:p>
      </dgm:t>
    </dgm:pt>
    <dgm:pt modelId="{16B42E37-E237-4321-A464-F9E6C9F80EAA}" type="sibTrans" cxnId="{3A1C5FD9-5039-44D7-9DC8-64D06034A2E5}">
      <dgm:prSet/>
      <dgm:spPr/>
      <dgm:t>
        <a:bodyPr/>
        <a:lstStyle/>
        <a:p>
          <a:endParaRPr lang="en-US"/>
        </a:p>
      </dgm:t>
    </dgm:pt>
    <dgm:pt modelId="{4266C402-BCCF-411D-BCEF-44D588438277}">
      <dgm:prSet custT="1"/>
      <dgm:spPr/>
      <dgm:t>
        <a:bodyPr/>
        <a:lstStyle/>
        <a:p>
          <a:r>
            <a:rPr lang="en-US" sz="1600" dirty="0" smtClean="0"/>
            <a:t>Phonics</a:t>
          </a:r>
          <a:endParaRPr lang="en-US" sz="1600" dirty="0"/>
        </a:p>
      </dgm:t>
    </dgm:pt>
    <dgm:pt modelId="{7699C991-6880-4FE8-AEA5-B6EAF6955037}" type="parTrans" cxnId="{B7E41EF3-7E96-4AE6-BF76-1C00DCD3632E}">
      <dgm:prSet/>
      <dgm:spPr/>
      <dgm:t>
        <a:bodyPr/>
        <a:lstStyle/>
        <a:p>
          <a:endParaRPr lang="en-US"/>
        </a:p>
      </dgm:t>
    </dgm:pt>
    <dgm:pt modelId="{11D913F7-8002-4AFB-89CC-A36BE899278D}" type="sibTrans" cxnId="{B7E41EF3-7E96-4AE6-BF76-1C00DCD3632E}">
      <dgm:prSet/>
      <dgm:spPr/>
      <dgm:t>
        <a:bodyPr/>
        <a:lstStyle/>
        <a:p>
          <a:endParaRPr lang="en-US"/>
        </a:p>
      </dgm:t>
    </dgm:pt>
    <dgm:pt modelId="{899BA3A0-CB56-4845-875D-9C903401F856}">
      <dgm:prSet custT="1"/>
      <dgm:spPr/>
      <dgm:t>
        <a:bodyPr/>
        <a:lstStyle/>
        <a:p>
          <a:r>
            <a:rPr lang="en-US" sz="1600" dirty="0" smtClean="0"/>
            <a:t>Vocabulary Boost</a:t>
          </a:r>
          <a:endParaRPr lang="en-US" sz="1600" dirty="0"/>
        </a:p>
      </dgm:t>
    </dgm:pt>
    <dgm:pt modelId="{1F272072-20A0-4EDD-9501-E536626485F9}" type="parTrans" cxnId="{2A867338-C00F-4250-9EEE-0D50D6F509F0}">
      <dgm:prSet/>
      <dgm:spPr/>
      <dgm:t>
        <a:bodyPr/>
        <a:lstStyle/>
        <a:p>
          <a:endParaRPr lang="en-US"/>
        </a:p>
      </dgm:t>
    </dgm:pt>
    <dgm:pt modelId="{E13EA4DC-0F16-4332-82EA-094283259ECE}" type="sibTrans" cxnId="{2A867338-C00F-4250-9EEE-0D50D6F509F0}">
      <dgm:prSet/>
      <dgm:spPr/>
      <dgm:t>
        <a:bodyPr/>
        <a:lstStyle/>
        <a:p>
          <a:endParaRPr lang="en-US"/>
        </a:p>
      </dgm:t>
    </dgm:pt>
    <dgm:pt modelId="{9FB8ED3B-159E-43DB-AC1C-EB1B59C29907}">
      <dgm:prSet custT="1"/>
      <dgm:spPr/>
      <dgm:t>
        <a:bodyPr/>
        <a:lstStyle/>
        <a:p>
          <a:r>
            <a:rPr lang="en-US" sz="1600" b="1" dirty="0" smtClean="0"/>
            <a:t>Read (main)  </a:t>
          </a:r>
          <a:r>
            <a:rPr lang="en-US" sz="1600" b="0" dirty="0" smtClean="0"/>
            <a:t>fiction &amp; nonfiction</a:t>
          </a:r>
          <a:endParaRPr lang="en-US" sz="1600" b="0" dirty="0"/>
        </a:p>
      </dgm:t>
    </dgm:pt>
    <dgm:pt modelId="{363D3E64-750A-42D8-B9C9-4FA8ED76E59B}" type="parTrans" cxnId="{DB67D518-9474-4C6A-9063-F6B70C02F390}">
      <dgm:prSet/>
      <dgm:spPr/>
      <dgm:t>
        <a:bodyPr/>
        <a:lstStyle/>
        <a:p>
          <a:endParaRPr lang="en-US"/>
        </a:p>
      </dgm:t>
    </dgm:pt>
    <dgm:pt modelId="{E5E392CB-07EA-4E54-95D3-18051336A710}" type="sibTrans" cxnId="{DB67D518-9474-4C6A-9063-F6B70C02F390}">
      <dgm:prSet/>
      <dgm:spPr/>
      <dgm:t>
        <a:bodyPr/>
        <a:lstStyle/>
        <a:p>
          <a:endParaRPr lang="en-US"/>
        </a:p>
      </dgm:t>
    </dgm:pt>
    <dgm:pt modelId="{E998FBDB-39C1-446A-81E4-CD9C190CDF50}">
      <dgm:prSet custT="1"/>
      <dgm:spPr/>
      <dgm:t>
        <a:bodyPr/>
        <a:lstStyle/>
        <a:p>
          <a:r>
            <a:rPr lang="en-US" sz="1600" b="0" dirty="0" smtClean="0"/>
            <a:t>Vocabulary Strategies</a:t>
          </a:r>
          <a:endParaRPr lang="en-US" sz="1600" b="0" dirty="0"/>
        </a:p>
      </dgm:t>
    </dgm:pt>
    <dgm:pt modelId="{D65ECD4E-45D7-4C2D-91C2-AB5312BBC4F2}" type="parTrans" cxnId="{18FD7B80-669C-4510-873B-37BCADB25F17}">
      <dgm:prSet/>
      <dgm:spPr/>
      <dgm:t>
        <a:bodyPr/>
        <a:lstStyle/>
        <a:p>
          <a:endParaRPr lang="en-US"/>
        </a:p>
      </dgm:t>
    </dgm:pt>
    <dgm:pt modelId="{DB3D8B5F-2D74-490E-9861-310A180CB808}" type="sibTrans" cxnId="{18FD7B80-669C-4510-873B-37BCADB25F17}">
      <dgm:prSet/>
      <dgm:spPr/>
      <dgm:t>
        <a:bodyPr/>
        <a:lstStyle/>
        <a:p>
          <a:endParaRPr lang="en-US"/>
        </a:p>
      </dgm:t>
    </dgm:pt>
    <dgm:pt modelId="{727D069E-52DF-4360-AB40-047F51A68814}">
      <dgm:prSet custT="1"/>
      <dgm:spPr/>
      <dgm:t>
        <a:bodyPr/>
        <a:lstStyle/>
        <a:p>
          <a:r>
            <a:rPr lang="en-US" sz="1600" dirty="0" smtClean="0"/>
            <a:t>Phonics</a:t>
          </a:r>
          <a:endParaRPr lang="en-US" sz="1600" dirty="0"/>
        </a:p>
      </dgm:t>
    </dgm:pt>
    <dgm:pt modelId="{83980EEA-6F31-434B-BDB9-0D906160436C}" type="parTrans" cxnId="{D5F9BB77-FD4B-4D49-9BA2-1C372C34C67B}">
      <dgm:prSet/>
      <dgm:spPr/>
      <dgm:t>
        <a:bodyPr/>
        <a:lstStyle/>
        <a:p>
          <a:endParaRPr lang="en-US"/>
        </a:p>
      </dgm:t>
    </dgm:pt>
    <dgm:pt modelId="{64106300-BBD1-4643-B410-6A50FE541544}" type="sibTrans" cxnId="{D5F9BB77-FD4B-4D49-9BA2-1C372C34C67B}">
      <dgm:prSet/>
      <dgm:spPr/>
      <dgm:t>
        <a:bodyPr/>
        <a:lstStyle/>
        <a:p>
          <a:endParaRPr lang="en-US"/>
        </a:p>
      </dgm:t>
    </dgm:pt>
    <dgm:pt modelId="{7BBF4497-4601-4D85-B403-69BDF1630E8D}">
      <dgm:prSet custT="1"/>
      <dgm:spPr/>
      <dgm:t>
        <a:bodyPr/>
        <a:lstStyle/>
        <a:p>
          <a:r>
            <a:rPr lang="en-US" sz="1600" dirty="0" smtClean="0"/>
            <a:t>Spelling</a:t>
          </a:r>
          <a:endParaRPr lang="en-US" sz="1600" dirty="0"/>
        </a:p>
      </dgm:t>
    </dgm:pt>
    <dgm:pt modelId="{87DC736F-8D7B-4104-AB1E-0EBBCE7927D4}" type="parTrans" cxnId="{6DA4ECB8-6E3E-4075-A6E2-356D80B59FD0}">
      <dgm:prSet/>
      <dgm:spPr/>
      <dgm:t>
        <a:bodyPr/>
        <a:lstStyle/>
        <a:p>
          <a:endParaRPr lang="en-US"/>
        </a:p>
      </dgm:t>
    </dgm:pt>
    <dgm:pt modelId="{D9FB3564-9A2A-4D9B-AE5A-0FC930050F9A}" type="sibTrans" cxnId="{6DA4ECB8-6E3E-4075-A6E2-356D80B59FD0}">
      <dgm:prSet/>
      <dgm:spPr/>
      <dgm:t>
        <a:bodyPr/>
        <a:lstStyle/>
        <a:p>
          <a:endParaRPr lang="en-US"/>
        </a:p>
      </dgm:t>
    </dgm:pt>
    <dgm:pt modelId="{4C32312F-FA51-4537-924E-304C24D2FA63}">
      <dgm:prSet custT="1"/>
      <dgm:spPr/>
      <dgm:t>
        <a:bodyPr/>
        <a:lstStyle/>
        <a:p>
          <a:r>
            <a:rPr lang="en-US" sz="1600" dirty="0" smtClean="0"/>
            <a:t>Grammar</a:t>
          </a:r>
          <a:endParaRPr lang="en-US" sz="1600" dirty="0"/>
        </a:p>
      </dgm:t>
    </dgm:pt>
    <dgm:pt modelId="{F68285AB-9D4E-4137-A582-FEDA46A8A8D2}" type="parTrans" cxnId="{55FA2499-731B-432B-BD44-A9C798EF4BB5}">
      <dgm:prSet/>
      <dgm:spPr/>
      <dgm:t>
        <a:bodyPr/>
        <a:lstStyle/>
        <a:p>
          <a:endParaRPr lang="en-US"/>
        </a:p>
      </dgm:t>
    </dgm:pt>
    <dgm:pt modelId="{B68B15AC-3322-4CB0-AACB-BB8A5BA02708}" type="sibTrans" cxnId="{55FA2499-731B-432B-BD44-A9C798EF4BB5}">
      <dgm:prSet/>
      <dgm:spPr/>
      <dgm:t>
        <a:bodyPr/>
        <a:lstStyle/>
        <a:p>
          <a:endParaRPr lang="en-US"/>
        </a:p>
      </dgm:t>
    </dgm:pt>
    <dgm:pt modelId="{59CE7FB3-7E03-4098-B8F5-8F980351515D}">
      <dgm:prSet custT="1"/>
      <dgm:spPr/>
      <dgm:t>
        <a:bodyPr/>
        <a:lstStyle/>
        <a:p>
          <a:r>
            <a:rPr lang="en-US" sz="1600" dirty="0" smtClean="0"/>
            <a:t>Narrative Writing</a:t>
          </a:r>
          <a:endParaRPr lang="en-US" sz="1600" dirty="0"/>
        </a:p>
      </dgm:t>
    </dgm:pt>
    <dgm:pt modelId="{895D3656-553B-4B19-8472-BAB6E51B36CA}" type="parTrans" cxnId="{073D56CA-A44F-4FCC-962F-7BBC38677A24}">
      <dgm:prSet/>
      <dgm:spPr/>
      <dgm:t>
        <a:bodyPr/>
        <a:lstStyle/>
        <a:p>
          <a:endParaRPr lang="en-US"/>
        </a:p>
      </dgm:t>
    </dgm:pt>
    <dgm:pt modelId="{DC4BD4AD-70C8-4C5A-A465-A838D390A91B}" type="sibTrans" cxnId="{073D56CA-A44F-4FCC-962F-7BBC38677A24}">
      <dgm:prSet/>
      <dgm:spPr/>
      <dgm:t>
        <a:bodyPr/>
        <a:lstStyle/>
        <a:p>
          <a:endParaRPr lang="en-US"/>
        </a:p>
      </dgm:t>
    </dgm:pt>
    <dgm:pt modelId="{02658DF2-1294-40A9-8BBC-982B78F49675}">
      <dgm:prSet custT="1"/>
      <dgm:spPr/>
      <dgm:t>
        <a:bodyPr/>
        <a:lstStyle/>
        <a:p>
          <a:r>
            <a:rPr lang="en-US" sz="1600" b="1" dirty="0" smtClean="0"/>
            <a:t>Opening Routine</a:t>
          </a:r>
          <a:endParaRPr lang="en-US" sz="1600" dirty="0"/>
        </a:p>
      </dgm:t>
    </dgm:pt>
    <dgm:pt modelId="{638966A5-07A4-49A6-B83C-9C049B7F69B3}" type="parTrans" cxnId="{18F55C34-78EA-4198-81E8-61630AEBE11B}">
      <dgm:prSet/>
      <dgm:spPr/>
      <dgm:t>
        <a:bodyPr/>
        <a:lstStyle/>
        <a:p>
          <a:endParaRPr lang="en-US"/>
        </a:p>
      </dgm:t>
    </dgm:pt>
    <dgm:pt modelId="{9FA22A1A-F1DF-4A01-A523-951709A7F19F}" type="sibTrans" cxnId="{18F55C34-78EA-4198-81E8-61630AEBE11B}">
      <dgm:prSet/>
      <dgm:spPr/>
      <dgm:t>
        <a:bodyPr/>
        <a:lstStyle/>
        <a:p>
          <a:endParaRPr lang="en-US"/>
        </a:p>
      </dgm:t>
    </dgm:pt>
    <dgm:pt modelId="{1A57C263-8CF1-4291-B52B-360F8B8AD207}">
      <dgm:prSet custT="1"/>
      <dgm:spPr/>
      <dgm:t>
        <a:bodyPr/>
        <a:lstStyle/>
        <a:p>
          <a:r>
            <a:rPr lang="en-US" sz="1600" dirty="0" smtClean="0"/>
            <a:t>Phonics</a:t>
          </a:r>
          <a:endParaRPr lang="en-US" sz="1600" dirty="0"/>
        </a:p>
      </dgm:t>
    </dgm:pt>
    <dgm:pt modelId="{F3C0E30D-6585-4D24-8C89-D4E656AD0384}" type="parTrans" cxnId="{5EA1AF06-612E-4AF8-BCC3-7859783D2BBD}">
      <dgm:prSet/>
      <dgm:spPr/>
      <dgm:t>
        <a:bodyPr/>
        <a:lstStyle/>
        <a:p>
          <a:endParaRPr lang="en-US"/>
        </a:p>
      </dgm:t>
    </dgm:pt>
    <dgm:pt modelId="{B8A2A84E-1309-4094-8E00-91FC0A908350}" type="sibTrans" cxnId="{5EA1AF06-612E-4AF8-BCC3-7859783D2BBD}">
      <dgm:prSet/>
      <dgm:spPr/>
      <dgm:t>
        <a:bodyPr/>
        <a:lstStyle/>
        <a:p>
          <a:endParaRPr lang="en-US"/>
        </a:p>
      </dgm:t>
    </dgm:pt>
    <dgm:pt modelId="{09B20962-9143-4536-9501-89FD4E3E5927}">
      <dgm:prSet custT="1"/>
      <dgm:spPr/>
      <dgm:t>
        <a:bodyPr/>
        <a:lstStyle/>
        <a:p>
          <a:r>
            <a:rPr lang="en-US" sz="1600" dirty="0" smtClean="0"/>
            <a:t>Vocabulary Boost</a:t>
          </a:r>
          <a:endParaRPr lang="en-US" sz="1600" dirty="0"/>
        </a:p>
      </dgm:t>
    </dgm:pt>
    <dgm:pt modelId="{A54332E3-14C2-48F0-B830-9C393E85DDA9}" type="parTrans" cxnId="{D6C003C9-0CF3-41B3-9209-9CF5D5DC1340}">
      <dgm:prSet/>
      <dgm:spPr/>
      <dgm:t>
        <a:bodyPr/>
        <a:lstStyle/>
        <a:p>
          <a:endParaRPr lang="en-US"/>
        </a:p>
      </dgm:t>
    </dgm:pt>
    <dgm:pt modelId="{616D3B61-25E4-4E40-B2AF-AFEC867C6064}" type="sibTrans" cxnId="{D6C003C9-0CF3-41B3-9209-9CF5D5DC1340}">
      <dgm:prSet/>
      <dgm:spPr/>
      <dgm:t>
        <a:bodyPr/>
        <a:lstStyle/>
        <a:p>
          <a:endParaRPr lang="en-US"/>
        </a:p>
      </dgm:t>
    </dgm:pt>
    <dgm:pt modelId="{6CEA6C4F-7E6B-4897-8CA3-931EEA9D66F8}">
      <dgm:prSet custT="1"/>
      <dgm:spPr/>
      <dgm:t>
        <a:bodyPr/>
        <a:lstStyle/>
        <a:p>
          <a:r>
            <a:rPr lang="en-US" sz="1600" b="1" dirty="0" smtClean="0"/>
            <a:t>Read (main) </a:t>
          </a:r>
          <a:r>
            <a:rPr lang="en-US" sz="1600" b="0" dirty="0" smtClean="0"/>
            <a:t>fiction and nonfiction (Test) 70           </a:t>
          </a:r>
          <a:endParaRPr lang="en-US" sz="1600" b="0" dirty="0"/>
        </a:p>
      </dgm:t>
    </dgm:pt>
    <dgm:pt modelId="{66B1D568-930B-4518-BCF2-720619DB7EB4}" type="parTrans" cxnId="{1FAEB2A2-5283-4DFA-BB32-E5BD755F66F9}">
      <dgm:prSet/>
      <dgm:spPr/>
      <dgm:t>
        <a:bodyPr/>
        <a:lstStyle/>
        <a:p>
          <a:endParaRPr lang="en-US"/>
        </a:p>
      </dgm:t>
    </dgm:pt>
    <dgm:pt modelId="{8D8A85E0-9EA2-471B-AA14-E9F445FDBC09}" type="sibTrans" cxnId="{1FAEB2A2-5283-4DFA-BB32-E5BD755F66F9}">
      <dgm:prSet/>
      <dgm:spPr/>
      <dgm:t>
        <a:bodyPr/>
        <a:lstStyle/>
        <a:p>
          <a:endParaRPr lang="en-US"/>
        </a:p>
      </dgm:t>
    </dgm:pt>
    <dgm:pt modelId="{881EC34D-9A6E-491E-B2B6-87A5A19B945C}">
      <dgm:prSet custT="1"/>
      <dgm:spPr/>
      <dgm:t>
        <a:bodyPr/>
        <a:lstStyle/>
        <a:p>
          <a:r>
            <a:rPr lang="en-US" sz="1600" dirty="0" smtClean="0"/>
            <a:t>Fluency</a:t>
          </a:r>
          <a:endParaRPr lang="en-US" sz="1600" dirty="0"/>
        </a:p>
      </dgm:t>
    </dgm:pt>
    <dgm:pt modelId="{D713007B-3761-4965-A58B-56D06C4BC597}" type="parTrans" cxnId="{CB6DEA06-5A4C-4DBA-816A-2FF3CCF3C36F}">
      <dgm:prSet/>
      <dgm:spPr/>
      <dgm:t>
        <a:bodyPr/>
        <a:lstStyle/>
        <a:p>
          <a:endParaRPr lang="en-US"/>
        </a:p>
      </dgm:t>
    </dgm:pt>
    <dgm:pt modelId="{700C5FCB-31BA-47C2-B5C1-91F55D9EAC51}" type="sibTrans" cxnId="{CB6DEA06-5A4C-4DBA-816A-2FF3CCF3C36F}">
      <dgm:prSet/>
      <dgm:spPr/>
      <dgm:t>
        <a:bodyPr/>
        <a:lstStyle/>
        <a:p>
          <a:endParaRPr lang="en-US"/>
        </a:p>
      </dgm:t>
    </dgm:pt>
    <dgm:pt modelId="{4DAA1059-C1B1-422E-B04E-AB898D6D2454}">
      <dgm:prSet custT="1"/>
      <dgm:spPr/>
      <dgm:t>
        <a:bodyPr/>
        <a:lstStyle/>
        <a:p>
          <a:r>
            <a:rPr lang="en-US" sz="1600" dirty="0" smtClean="0"/>
            <a:t>Phonics  (Test) 70</a:t>
          </a:r>
          <a:endParaRPr lang="en-US" sz="1600" dirty="0"/>
        </a:p>
      </dgm:t>
    </dgm:pt>
    <dgm:pt modelId="{B5820597-BE1E-449F-AFC9-BDEAE5ADD91D}" type="parTrans" cxnId="{78244899-8927-4877-9585-6A143776B79A}">
      <dgm:prSet/>
      <dgm:spPr/>
      <dgm:t>
        <a:bodyPr/>
        <a:lstStyle/>
        <a:p>
          <a:endParaRPr lang="en-US"/>
        </a:p>
      </dgm:t>
    </dgm:pt>
    <dgm:pt modelId="{24BB4C65-C9DD-40EA-914D-E544DB5AB830}" type="sibTrans" cxnId="{78244899-8927-4877-9585-6A143776B79A}">
      <dgm:prSet/>
      <dgm:spPr/>
      <dgm:t>
        <a:bodyPr/>
        <a:lstStyle/>
        <a:p>
          <a:endParaRPr lang="en-US"/>
        </a:p>
      </dgm:t>
    </dgm:pt>
    <dgm:pt modelId="{8964CE81-F7DB-466F-B7CF-49A3B2520DCA}">
      <dgm:prSet custT="1"/>
      <dgm:spPr/>
      <dgm:t>
        <a:bodyPr/>
        <a:lstStyle/>
        <a:p>
          <a:r>
            <a:rPr lang="en-US" sz="1600" dirty="0" smtClean="0"/>
            <a:t>Spelling (Test) </a:t>
          </a:r>
          <a:endParaRPr lang="en-US" sz="1600" dirty="0"/>
        </a:p>
      </dgm:t>
    </dgm:pt>
    <dgm:pt modelId="{A233EA29-F4DF-439F-8506-4329146E5D1C}" type="parTrans" cxnId="{3799DC3D-8CC0-488C-B464-615D0EAD1F37}">
      <dgm:prSet/>
      <dgm:spPr/>
      <dgm:t>
        <a:bodyPr/>
        <a:lstStyle/>
        <a:p>
          <a:endParaRPr lang="en-US"/>
        </a:p>
      </dgm:t>
    </dgm:pt>
    <dgm:pt modelId="{E9CE76A8-966C-43D8-9A67-EEC479C9BAC8}" type="sibTrans" cxnId="{3799DC3D-8CC0-488C-B464-615D0EAD1F37}">
      <dgm:prSet/>
      <dgm:spPr/>
      <dgm:t>
        <a:bodyPr/>
        <a:lstStyle/>
        <a:p>
          <a:endParaRPr lang="en-US"/>
        </a:p>
      </dgm:t>
    </dgm:pt>
    <dgm:pt modelId="{CC14C26C-BADA-4FE0-8AB8-31326F9D45A1}">
      <dgm:prSet custT="1"/>
      <dgm:spPr/>
      <dgm:t>
        <a:bodyPr/>
        <a:lstStyle/>
        <a:p>
          <a:r>
            <a:rPr lang="en-US" sz="1600" dirty="0" smtClean="0"/>
            <a:t>Grammar (Test)</a:t>
          </a:r>
          <a:endParaRPr lang="en-US" sz="1600" dirty="0"/>
        </a:p>
      </dgm:t>
    </dgm:pt>
    <dgm:pt modelId="{89ACBC98-1EA1-47FA-B5DB-F88421225BAE}" type="parTrans" cxnId="{5B19AEB4-7660-4580-B844-A6F7FC65DE45}">
      <dgm:prSet/>
      <dgm:spPr/>
      <dgm:t>
        <a:bodyPr/>
        <a:lstStyle/>
        <a:p>
          <a:endParaRPr lang="en-US"/>
        </a:p>
      </dgm:t>
    </dgm:pt>
    <dgm:pt modelId="{900CA4D1-77A3-4CBE-88F4-AD6A36A8F7A7}" type="sibTrans" cxnId="{5B19AEB4-7660-4580-B844-A6F7FC65DE45}">
      <dgm:prSet/>
      <dgm:spPr/>
      <dgm:t>
        <a:bodyPr/>
        <a:lstStyle/>
        <a:p>
          <a:endParaRPr lang="en-US"/>
        </a:p>
      </dgm:t>
    </dgm:pt>
    <dgm:pt modelId="{83F1BF33-E0F6-4024-AE8C-BA70A80565B9}">
      <dgm:prSet custT="1"/>
      <dgm:spPr/>
      <dgm:t>
        <a:bodyPr/>
        <a:lstStyle/>
        <a:p>
          <a:r>
            <a:rPr lang="en-US" sz="1600" dirty="0" smtClean="0"/>
            <a:t>Narrative Writing</a:t>
          </a:r>
          <a:endParaRPr lang="en-US" sz="1600" dirty="0"/>
        </a:p>
      </dgm:t>
    </dgm:pt>
    <dgm:pt modelId="{25A2348F-2A88-4CA9-BBF8-C1DA0022172D}" type="parTrans" cxnId="{EB7B18E9-85BD-4C35-AC6A-E7D53B685219}">
      <dgm:prSet/>
      <dgm:spPr/>
      <dgm:t>
        <a:bodyPr/>
        <a:lstStyle/>
        <a:p>
          <a:endParaRPr lang="en-US"/>
        </a:p>
      </dgm:t>
    </dgm:pt>
    <dgm:pt modelId="{FA341FB0-3226-45B1-832E-6F8B891EC68D}" type="sibTrans" cxnId="{EB7B18E9-85BD-4C35-AC6A-E7D53B685219}">
      <dgm:prSet/>
      <dgm:spPr/>
      <dgm:t>
        <a:bodyPr/>
        <a:lstStyle/>
        <a:p>
          <a:endParaRPr lang="en-US"/>
        </a:p>
      </dgm:t>
    </dgm:pt>
    <dgm:pt modelId="{A0AFBCC9-ED2E-4BD5-80DF-46F6F44B8596}">
      <dgm:prSet custT="1"/>
      <dgm:spPr/>
      <dgm:t>
        <a:bodyPr/>
        <a:lstStyle/>
        <a:p>
          <a:r>
            <a:rPr lang="en-US" sz="1600" b="0" dirty="0" smtClean="0"/>
            <a:t>Connect to the Topic</a:t>
          </a:r>
          <a:endParaRPr lang="en-US" sz="1600" b="0" dirty="0"/>
        </a:p>
      </dgm:t>
    </dgm:pt>
    <dgm:pt modelId="{460F5E54-D2FA-4B1C-A7FC-13378E79E35A}" type="parTrans" cxnId="{223D123C-1296-4099-BB82-22DBDBCF6DA4}">
      <dgm:prSet/>
      <dgm:spPr/>
      <dgm:t>
        <a:bodyPr/>
        <a:lstStyle/>
        <a:p>
          <a:endParaRPr lang="en-US"/>
        </a:p>
      </dgm:t>
    </dgm:pt>
    <dgm:pt modelId="{F3CCA712-075D-4B4F-9BA9-5C3E0AD413D2}" type="sibTrans" cxnId="{223D123C-1296-4099-BB82-22DBDBCF6DA4}">
      <dgm:prSet/>
      <dgm:spPr/>
      <dgm:t>
        <a:bodyPr/>
        <a:lstStyle/>
        <a:p>
          <a:endParaRPr lang="en-US"/>
        </a:p>
      </dgm:t>
    </dgm:pt>
    <dgm:pt modelId="{875E5AF7-6547-4854-ACAA-8B8A6C3BA054}">
      <dgm:prSet custT="1"/>
      <dgm:spPr/>
      <dgm:t>
        <a:bodyPr/>
        <a:lstStyle/>
        <a:p>
          <a:r>
            <a:rPr lang="en-US" sz="1600" b="0" dirty="0" smtClean="0"/>
            <a:t>Compare Texts</a:t>
          </a:r>
          <a:endParaRPr lang="en-US" sz="1600" b="0" dirty="0"/>
        </a:p>
      </dgm:t>
    </dgm:pt>
    <dgm:pt modelId="{392780DC-BD66-4DC4-958B-04DC02F69634}" type="parTrans" cxnId="{CBAA14E6-937F-44B8-A763-B25E625C5A80}">
      <dgm:prSet/>
      <dgm:spPr/>
      <dgm:t>
        <a:bodyPr/>
        <a:lstStyle/>
        <a:p>
          <a:endParaRPr lang="en-US"/>
        </a:p>
      </dgm:t>
    </dgm:pt>
    <dgm:pt modelId="{C022ED5F-13FA-423E-8532-186C5BF20D43}" type="sibTrans" cxnId="{CBAA14E6-937F-44B8-A763-B25E625C5A80}">
      <dgm:prSet/>
      <dgm:spPr/>
      <dgm:t>
        <a:bodyPr/>
        <a:lstStyle/>
        <a:p>
          <a:endParaRPr lang="en-US"/>
        </a:p>
      </dgm:t>
    </dgm:pt>
    <dgm:pt modelId="{2A08A160-257D-4D01-9B1D-630802A4C24B}">
      <dgm:prSet custT="1"/>
      <dgm:spPr/>
      <dgm:t>
        <a:bodyPr/>
        <a:lstStyle/>
        <a:p>
          <a:r>
            <a:rPr lang="en-US" sz="1600" dirty="0" smtClean="0"/>
            <a:t>Fluency</a:t>
          </a:r>
          <a:endParaRPr lang="en-US" sz="1600" b="0" dirty="0"/>
        </a:p>
      </dgm:t>
    </dgm:pt>
    <dgm:pt modelId="{13E82CD2-6839-4738-AB3C-63E848A5D359}" type="parTrans" cxnId="{91B0AAC6-3389-4C04-8C31-88F362D03893}">
      <dgm:prSet/>
      <dgm:spPr/>
      <dgm:t>
        <a:bodyPr/>
        <a:lstStyle/>
        <a:p>
          <a:endParaRPr lang="en-US"/>
        </a:p>
      </dgm:t>
    </dgm:pt>
    <dgm:pt modelId="{B8899369-2860-4DFE-A5D8-F77C21AFF5EB}" type="sibTrans" cxnId="{91B0AAC6-3389-4C04-8C31-88F362D03893}">
      <dgm:prSet/>
      <dgm:spPr/>
      <dgm:t>
        <a:bodyPr/>
        <a:lstStyle/>
        <a:p>
          <a:endParaRPr lang="en-US"/>
        </a:p>
      </dgm:t>
    </dgm:pt>
    <dgm:pt modelId="{2ACAAB2F-56F4-448D-887D-748B58CF09BF}">
      <dgm:prSet custT="1"/>
      <dgm:spPr/>
      <dgm:t>
        <a:bodyPr/>
        <a:lstStyle/>
        <a:p>
          <a:r>
            <a:rPr lang="en-US" sz="1600" dirty="0" smtClean="0"/>
            <a:t>Speaking &amp; Listening</a:t>
          </a:r>
          <a:endParaRPr lang="en-US" sz="1600" dirty="0"/>
        </a:p>
      </dgm:t>
    </dgm:pt>
    <dgm:pt modelId="{589A945F-39F1-45A4-B9F5-14FE03EC4D5F}" type="parTrans" cxnId="{F9F449AE-B027-4F63-A673-56BB2A9D7D48}">
      <dgm:prSet/>
      <dgm:spPr/>
      <dgm:t>
        <a:bodyPr/>
        <a:lstStyle/>
        <a:p>
          <a:endParaRPr lang="en-US"/>
        </a:p>
      </dgm:t>
    </dgm:pt>
    <dgm:pt modelId="{BBF2AC0A-A420-425E-8C15-CCC36BEB507F}" type="sibTrans" cxnId="{F9F449AE-B027-4F63-A673-56BB2A9D7D48}">
      <dgm:prSet/>
      <dgm:spPr/>
      <dgm:t>
        <a:bodyPr/>
        <a:lstStyle/>
        <a:p>
          <a:endParaRPr lang="en-US"/>
        </a:p>
      </dgm:t>
    </dgm:pt>
    <dgm:pt modelId="{386923EC-C7E6-463D-9230-E40C625FEBE5}">
      <dgm:prSet custT="1"/>
      <dgm:spPr/>
      <dgm:t>
        <a:bodyPr/>
        <a:lstStyle/>
        <a:p>
          <a:r>
            <a:rPr lang="en-US" sz="1600" dirty="0" smtClean="0"/>
            <a:t>Fluency (Test) 71</a:t>
          </a:r>
          <a:endParaRPr lang="en-US" sz="1600" dirty="0"/>
        </a:p>
      </dgm:t>
    </dgm:pt>
    <dgm:pt modelId="{DE5CD89A-9CCA-4729-975C-585B0052C8A0}" type="parTrans" cxnId="{7506ACF9-717A-4D71-A2AA-2A6DC8151B0A}">
      <dgm:prSet/>
      <dgm:spPr/>
      <dgm:t>
        <a:bodyPr/>
        <a:lstStyle/>
        <a:p>
          <a:endParaRPr lang="en-US"/>
        </a:p>
      </dgm:t>
    </dgm:pt>
    <dgm:pt modelId="{1C4571A6-6341-459D-A202-5E03FA6637DB}" type="sibTrans" cxnId="{7506ACF9-717A-4D71-A2AA-2A6DC8151B0A}">
      <dgm:prSet/>
      <dgm:spPr/>
      <dgm:t>
        <a:bodyPr/>
        <a:lstStyle/>
        <a:p>
          <a:endParaRPr lang="en-US"/>
        </a:p>
      </dgm:t>
    </dgm:pt>
    <dgm:pt modelId="{EFA6C648-22A1-40D0-93E2-E8F6BBD6C73A}">
      <dgm:prSet phldrT="[Text]" custT="1"/>
      <dgm:spPr/>
      <dgm:t>
        <a:bodyPr/>
        <a:lstStyle/>
        <a:p>
          <a:r>
            <a:rPr lang="en-US" sz="1400" dirty="0" smtClean="0"/>
            <a:t>Vocabulary</a:t>
          </a:r>
          <a:endParaRPr lang="en-US" sz="1400" dirty="0"/>
        </a:p>
      </dgm:t>
    </dgm:pt>
    <dgm:pt modelId="{1E35FE90-8CF1-49D8-8026-FB2EDFDE05EB}" type="parTrans" cxnId="{893488B8-D1EB-4C2B-84F8-29B9DF846BA9}">
      <dgm:prSet/>
      <dgm:spPr/>
      <dgm:t>
        <a:bodyPr/>
        <a:lstStyle/>
        <a:p>
          <a:endParaRPr lang="en-US"/>
        </a:p>
      </dgm:t>
    </dgm:pt>
    <dgm:pt modelId="{D97F0443-9263-4B7E-9679-B8030B430D7A}" type="sibTrans" cxnId="{893488B8-D1EB-4C2B-84F8-29B9DF846BA9}">
      <dgm:prSet/>
      <dgm:spPr/>
      <dgm:t>
        <a:bodyPr/>
        <a:lstStyle/>
        <a:p>
          <a:endParaRPr lang="en-US"/>
        </a:p>
      </dgm:t>
    </dgm:pt>
    <dgm:pt modelId="{41F03C32-ADBE-4C94-ACF0-EB0B5B5470D1}" type="pres">
      <dgm:prSet presAssocID="{A84136D6-5A64-4891-9FCF-00402E86ED4F}" presName="Name0" presStyleCnt="0">
        <dgm:presLayoutVars>
          <dgm:dir/>
          <dgm:animLvl val="lvl"/>
          <dgm:resizeHandles val="exact"/>
        </dgm:presLayoutVars>
      </dgm:prSet>
      <dgm:spPr/>
      <dgm:t>
        <a:bodyPr/>
        <a:lstStyle/>
        <a:p>
          <a:endParaRPr lang="en-US"/>
        </a:p>
      </dgm:t>
    </dgm:pt>
    <dgm:pt modelId="{8395DE9E-419C-4BFD-813E-7770E4445F29}" type="pres">
      <dgm:prSet presAssocID="{BF3BF772-702C-400F-85C6-0D923697F05D}" presName="composite" presStyleCnt="0"/>
      <dgm:spPr/>
    </dgm:pt>
    <dgm:pt modelId="{8F043289-8FB1-4DB0-ADF9-7C0F5632E86B}" type="pres">
      <dgm:prSet presAssocID="{BF3BF772-702C-400F-85C6-0D923697F05D}" presName="parTx" presStyleLbl="alignNode1" presStyleIdx="0" presStyleCnt="5">
        <dgm:presLayoutVars>
          <dgm:chMax val="0"/>
          <dgm:chPref val="0"/>
          <dgm:bulletEnabled val="1"/>
        </dgm:presLayoutVars>
      </dgm:prSet>
      <dgm:spPr/>
      <dgm:t>
        <a:bodyPr/>
        <a:lstStyle/>
        <a:p>
          <a:endParaRPr lang="en-US"/>
        </a:p>
      </dgm:t>
    </dgm:pt>
    <dgm:pt modelId="{AE9A7068-68D7-4208-AF93-B15BC649C7C3}" type="pres">
      <dgm:prSet presAssocID="{BF3BF772-702C-400F-85C6-0D923697F05D}" presName="desTx" presStyleLbl="alignAccFollowNode1" presStyleIdx="0" presStyleCnt="5" custScaleX="103727" custLinFactNeighborY="2192">
        <dgm:presLayoutVars>
          <dgm:bulletEnabled val="1"/>
        </dgm:presLayoutVars>
      </dgm:prSet>
      <dgm:spPr/>
      <dgm:t>
        <a:bodyPr/>
        <a:lstStyle/>
        <a:p>
          <a:endParaRPr lang="en-US"/>
        </a:p>
      </dgm:t>
    </dgm:pt>
    <dgm:pt modelId="{7380289B-52DA-45F1-ABB9-D8ECBAC337F2}" type="pres">
      <dgm:prSet presAssocID="{1D0A983D-7925-4E89-9B69-8E6BFF04993F}" presName="space" presStyleCnt="0"/>
      <dgm:spPr/>
    </dgm:pt>
    <dgm:pt modelId="{ED89DD61-35B7-4EA9-B97A-659E1D12DC38}" type="pres">
      <dgm:prSet presAssocID="{C34D4B16-A99A-48F9-B300-016BB2B8994F}" presName="composite" presStyleCnt="0"/>
      <dgm:spPr/>
    </dgm:pt>
    <dgm:pt modelId="{68FBA4A3-536B-4183-B5F7-167E72D525BD}" type="pres">
      <dgm:prSet presAssocID="{C34D4B16-A99A-48F9-B300-016BB2B8994F}" presName="parTx" presStyleLbl="alignNode1" presStyleIdx="1" presStyleCnt="5">
        <dgm:presLayoutVars>
          <dgm:chMax val="0"/>
          <dgm:chPref val="0"/>
          <dgm:bulletEnabled val="1"/>
        </dgm:presLayoutVars>
      </dgm:prSet>
      <dgm:spPr/>
      <dgm:t>
        <a:bodyPr/>
        <a:lstStyle/>
        <a:p>
          <a:endParaRPr lang="en-US"/>
        </a:p>
      </dgm:t>
    </dgm:pt>
    <dgm:pt modelId="{1383EA23-75E4-4455-B15A-352223E09D3B}" type="pres">
      <dgm:prSet presAssocID="{C34D4B16-A99A-48F9-B300-016BB2B8994F}" presName="desTx" presStyleLbl="alignAccFollowNode1" presStyleIdx="1" presStyleCnt="5">
        <dgm:presLayoutVars>
          <dgm:bulletEnabled val="1"/>
        </dgm:presLayoutVars>
      </dgm:prSet>
      <dgm:spPr/>
      <dgm:t>
        <a:bodyPr/>
        <a:lstStyle/>
        <a:p>
          <a:endParaRPr lang="en-US"/>
        </a:p>
      </dgm:t>
    </dgm:pt>
    <dgm:pt modelId="{7C038B3A-35F1-4945-8D4D-EBFE7D2BC826}" type="pres">
      <dgm:prSet presAssocID="{6EF1F91A-67E9-413B-B59D-EAD36DDCF66A}" presName="space" presStyleCnt="0"/>
      <dgm:spPr/>
    </dgm:pt>
    <dgm:pt modelId="{10AFB2DB-7FF9-4259-A21B-72C4AC0A8776}" type="pres">
      <dgm:prSet presAssocID="{7405AEDB-9435-402E-9FDB-ABD8230137F5}" presName="composite" presStyleCnt="0"/>
      <dgm:spPr/>
    </dgm:pt>
    <dgm:pt modelId="{A435BE25-53C8-48C0-88FA-0E1E0F4319D2}" type="pres">
      <dgm:prSet presAssocID="{7405AEDB-9435-402E-9FDB-ABD8230137F5}" presName="parTx" presStyleLbl="alignNode1" presStyleIdx="2" presStyleCnt="5">
        <dgm:presLayoutVars>
          <dgm:chMax val="0"/>
          <dgm:chPref val="0"/>
          <dgm:bulletEnabled val="1"/>
        </dgm:presLayoutVars>
      </dgm:prSet>
      <dgm:spPr/>
      <dgm:t>
        <a:bodyPr/>
        <a:lstStyle/>
        <a:p>
          <a:endParaRPr lang="en-US"/>
        </a:p>
      </dgm:t>
    </dgm:pt>
    <dgm:pt modelId="{FC01C681-686B-4328-B799-CE0B4D3BAE7E}" type="pres">
      <dgm:prSet presAssocID="{7405AEDB-9435-402E-9FDB-ABD8230137F5}" presName="desTx" presStyleLbl="alignAccFollowNode1" presStyleIdx="2" presStyleCnt="5">
        <dgm:presLayoutVars>
          <dgm:bulletEnabled val="1"/>
        </dgm:presLayoutVars>
      </dgm:prSet>
      <dgm:spPr/>
      <dgm:t>
        <a:bodyPr/>
        <a:lstStyle/>
        <a:p>
          <a:endParaRPr lang="en-US"/>
        </a:p>
      </dgm:t>
    </dgm:pt>
    <dgm:pt modelId="{2B873810-0ADB-4663-A097-50223442C873}" type="pres">
      <dgm:prSet presAssocID="{AFE16225-0B71-43B6-86CA-526881F6CB35}" presName="space" presStyleCnt="0"/>
      <dgm:spPr/>
    </dgm:pt>
    <dgm:pt modelId="{424AF02C-0ADD-40AA-AA3F-90A5038C22CC}" type="pres">
      <dgm:prSet presAssocID="{A2BE9F77-FDA7-46EA-8A39-C96CD97FD4FA}" presName="composite" presStyleCnt="0"/>
      <dgm:spPr/>
    </dgm:pt>
    <dgm:pt modelId="{A5C91ED5-FE9C-4693-8D0C-405A5EBCA2ED}" type="pres">
      <dgm:prSet presAssocID="{A2BE9F77-FDA7-46EA-8A39-C96CD97FD4FA}" presName="parTx" presStyleLbl="alignNode1" presStyleIdx="3" presStyleCnt="5">
        <dgm:presLayoutVars>
          <dgm:chMax val="0"/>
          <dgm:chPref val="0"/>
          <dgm:bulletEnabled val="1"/>
        </dgm:presLayoutVars>
      </dgm:prSet>
      <dgm:spPr/>
      <dgm:t>
        <a:bodyPr/>
        <a:lstStyle/>
        <a:p>
          <a:endParaRPr lang="en-US"/>
        </a:p>
      </dgm:t>
    </dgm:pt>
    <dgm:pt modelId="{080D9B6C-DF4E-4E51-AD6A-3D232E58476D}" type="pres">
      <dgm:prSet presAssocID="{A2BE9F77-FDA7-46EA-8A39-C96CD97FD4FA}" presName="desTx" presStyleLbl="alignAccFollowNode1" presStyleIdx="3" presStyleCnt="5">
        <dgm:presLayoutVars>
          <dgm:bulletEnabled val="1"/>
        </dgm:presLayoutVars>
      </dgm:prSet>
      <dgm:spPr/>
      <dgm:t>
        <a:bodyPr/>
        <a:lstStyle/>
        <a:p>
          <a:endParaRPr lang="en-US"/>
        </a:p>
      </dgm:t>
    </dgm:pt>
    <dgm:pt modelId="{E26D36D5-B4AE-4707-B364-90984870F00F}" type="pres">
      <dgm:prSet presAssocID="{77E91AE9-1190-4582-A324-586FF9DF8179}" presName="space" presStyleCnt="0"/>
      <dgm:spPr/>
    </dgm:pt>
    <dgm:pt modelId="{51A97296-B2F9-44BB-90A0-60927C43C81F}" type="pres">
      <dgm:prSet presAssocID="{BDA01048-2551-4E94-B8A5-78712B7EE192}" presName="composite" presStyleCnt="0"/>
      <dgm:spPr/>
    </dgm:pt>
    <dgm:pt modelId="{57345532-2A4C-4033-9726-B7680D83D492}" type="pres">
      <dgm:prSet presAssocID="{BDA01048-2551-4E94-B8A5-78712B7EE192}" presName="parTx" presStyleLbl="alignNode1" presStyleIdx="4" presStyleCnt="5">
        <dgm:presLayoutVars>
          <dgm:chMax val="0"/>
          <dgm:chPref val="0"/>
          <dgm:bulletEnabled val="1"/>
        </dgm:presLayoutVars>
      </dgm:prSet>
      <dgm:spPr/>
      <dgm:t>
        <a:bodyPr/>
        <a:lstStyle/>
        <a:p>
          <a:endParaRPr lang="en-US"/>
        </a:p>
      </dgm:t>
    </dgm:pt>
    <dgm:pt modelId="{F3E895A3-5768-4193-8B1B-A982366446C1}" type="pres">
      <dgm:prSet presAssocID="{BDA01048-2551-4E94-B8A5-78712B7EE192}" presName="desTx" presStyleLbl="alignAccFollowNode1" presStyleIdx="4" presStyleCnt="5">
        <dgm:presLayoutVars>
          <dgm:bulletEnabled val="1"/>
        </dgm:presLayoutVars>
      </dgm:prSet>
      <dgm:spPr/>
      <dgm:t>
        <a:bodyPr/>
        <a:lstStyle/>
        <a:p>
          <a:endParaRPr lang="en-US"/>
        </a:p>
      </dgm:t>
    </dgm:pt>
  </dgm:ptLst>
  <dgm:cxnLst>
    <dgm:cxn modelId="{223D123C-1296-4099-BB82-22DBDBCF6DA4}" srcId="{A2BE9F77-FDA7-46EA-8A39-C96CD97FD4FA}" destId="{A0AFBCC9-ED2E-4BD5-80DF-46F6F44B8596}" srcOrd="4" destOrd="0" parTransId="{460F5E54-D2FA-4B1C-A7FC-13378E79E35A}" sibTransId="{F3CCA712-075D-4B4F-9BA9-5C3E0AD413D2}"/>
    <dgm:cxn modelId="{871CBDA0-B630-4E9C-AB4A-E75C80632860}" srcId="{C34D4B16-A99A-48F9-B300-016BB2B8994F}" destId="{42425B1F-7DAD-4CED-B7B3-B7E8937C3D8F}" srcOrd="3" destOrd="0" parTransId="{5316B420-DE26-45A2-A36A-3A9E6CBCF205}" sibTransId="{2202FFF8-7E11-42BA-BB64-34508C424EED}"/>
    <dgm:cxn modelId="{DB67D518-9474-4C6A-9063-F6B70C02F390}" srcId="{A2BE9F77-FDA7-46EA-8A39-C96CD97FD4FA}" destId="{9FB8ED3B-159E-43DB-AC1C-EB1B59C29907}" srcOrd="3" destOrd="0" parTransId="{363D3E64-750A-42D8-B9C9-4FA8ED76E59B}" sibTransId="{E5E392CB-07EA-4E54-95D3-18051336A710}"/>
    <dgm:cxn modelId="{E258780E-C40E-43DD-8D5C-116062057962}" type="presOf" srcId="{4266C402-BCCF-411D-BCEF-44D588438277}" destId="{080D9B6C-DF4E-4E51-AD6A-3D232E58476D}" srcOrd="0" destOrd="1" presId="urn:microsoft.com/office/officeart/2005/8/layout/hList1"/>
    <dgm:cxn modelId="{948284F3-1595-42D4-B3D7-74E68390C40C}" type="presOf" srcId="{2C5A10D7-E0B9-42DF-B492-6E1CF26828E5}" destId="{AE9A7068-68D7-4208-AF93-B15BC649C7C3}" srcOrd="0" destOrd="3" presId="urn:microsoft.com/office/officeart/2005/8/layout/hList1"/>
    <dgm:cxn modelId="{2A867338-C00F-4250-9EEE-0D50D6F509F0}" srcId="{A2BE9F77-FDA7-46EA-8A39-C96CD97FD4FA}" destId="{899BA3A0-CB56-4845-875D-9C903401F856}" srcOrd="2" destOrd="0" parTransId="{1F272072-20A0-4EDD-9501-E536626485F9}" sibTransId="{E13EA4DC-0F16-4332-82EA-094283259ECE}"/>
    <dgm:cxn modelId="{FC100E60-817E-4F9D-9B0A-720019CC3710}" type="presOf" srcId="{E0E22DB6-F890-4BF9-8784-7EE08275D421}" destId="{1383EA23-75E4-4455-B15A-352223E09D3B}" srcOrd="0" destOrd="1" presId="urn:microsoft.com/office/officeart/2005/8/layout/hList1"/>
    <dgm:cxn modelId="{86434455-70DA-4C53-A5C5-5C4E7EA10F8B}" type="presOf" srcId="{881EC34D-9A6E-491E-B2B6-87A5A19B945C}" destId="{F3E895A3-5768-4193-8B1B-A982366446C1}" srcOrd="0" destOrd="5" presId="urn:microsoft.com/office/officeart/2005/8/layout/hList1"/>
    <dgm:cxn modelId="{0D5D52B0-F986-4B68-A1C1-69B92D8AC5FA}" srcId="{C34D4B16-A99A-48F9-B300-016BB2B8994F}" destId="{0A322F60-7081-4643-A076-911A5741D9AE}" srcOrd="8" destOrd="0" parTransId="{ED0E77A6-A111-4E6B-AC24-76B46921B113}" sibTransId="{EF11344B-D746-4944-86D9-283733839599}"/>
    <dgm:cxn modelId="{D1586576-84B4-40B6-B130-48A96EB5E657}" type="presOf" srcId="{826E90EB-2AB1-48BA-92FC-0F59AA090571}" destId="{1383EA23-75E4-4455-B15A-352223E09D3B}" srcOrd="0" destOrd="2" presId="urn:microsoft.com/office/officeart/2005/8/layout/hList1"/>
    <dgm:cxn modelId="{EB7B18E9-85BD-4C35-AC6A-E7D53B685219}" srcId="{BDA01048-2551-4E94-B8A5-78712B7EE192}" destId="{83F1BF33-E0F6-4024-AE8C-BA70A80565B9}" srcOrd="10" destOrd="0" parTransId="{25A2348F-2A88-4CA9-BBF8-C1DA0022172D}" sibTransId="{FA341FB0-3226-45B1-832E-6F8B891EC68D}"/>
    <dgm:cxn modelId="{BEB9966D-4614-4BF7-9BF2-E94625FA201D}" srcId="{C34D4B16-A99A-48F9-B300-016BB2B8994F}" destId="{1134659C-2347-42FB-B6DB-0A63B0EF0C63}" srcOrd="9" destOrd="0" parTransId="{13FA8186-7E2F-4770-805D-B290E79607A9}" sibTransId="{699EDFA0-ECE6-4D59-AF08-47DFFB1FA1E8}"/>
    <dgm:cxn modelId="{ED76E4D9-3D26-4EB1-8C81-BBBC53B98974}" srcId="{7405AEDB-9435-402E-9FDB-ABD8230137F5}" destId="{07C19F4C-7862-45C9-A93D-809D58A9C5F0}" srcOrd="4" destOrd="0" parTransId="{9568C457-04D6-46C3-84CA-5C803319CAB7}" sibTransId="{E3018956-CA0C-4E21-872D-41B9FE1066A0}"/>
    <dgm:cxn modelId="{F9F449AE-B027-4F63-A673-56BB2A9D7D48}" srcId="{BDA01048-2551-4E94-B8A5-78712B7EE192}" destId="{2ACAAB2F-56F4-448D-887D-748B58CF09BF}" srcOrd="3" destOrd="0" parTransId="{589A945F-39F1-45A4-B9F5-14FE03EC4D5F}" sibTransId="{BBF2AC0A-A420-425E-8C15-CCC36BEB507F}"/>
    <dgm:cxn modelId="{0ED34EE8-9074-48F1-A3CB-E0099F07DD9A}" type="presOf" srcId="{386923EC-C7E6-463D-9230-E40C625FEBE5}" destId="{F3E895A3-5768-4193-8B1B-A982366446C1}" srcOrd="0" destOrd="9" presId="urn:microsoft.com/office/officeart/2005/8/layout/hList1"/>
    <dgm:cxn modelId="{CBAA14E6-937F-44B8-A763-B25E625C5A80}" srcId="{A2BE9F77-FDA7-46EA-8A39-C96CD97FD4FA}" destId="{875E5AF7-6547-4854-ACAA-8B8A6C3BA054}" srcOrd="5" destOrd="0" parTransId="{392780DC-BD66-4DC4-958B-04DC02F69634}" sibTransId="{C022ED5F-13FA-423E-8532-186C5BF20D43}"/>
    <dgm:cxn modelId="{5FE91140-93D9-4A87-ADDD-D36EA97BD1F6}" type="presOf" srcId="{A2BE9F77-FDA7-46EA-8A39-C96CD97FD4FA}" destId="{A5C91ED5-FE9C-4693-8D0C-405A5EBCA2ED}" srcOrd="0" destOrd="0" presId="urn:microsoft.com/office/officeart/2005/8/layout/hList1"/>
    <dgm:cxn modelId="{B4FA5993-5361-458F-B151-568B28722D1E}" type="presOf" srcId="{875E5AF7-6547-4854-ACAA-8B8A6C3BA054}" destId="{080D9B6C-DF4E-4E51-AD6A-3D232E58476D}" srcOrd="0" destOrd="5" presId="urn:microsoft.com/office/officeart/2005/8/layout/hList1"/>
    <dgm:cxn modelId="{D99C9A62-02C2-4325-880E-C5742A132F28}" srcId="{C34D4B16-A99A-48F9-B300-016BB2B8994F}" destId="{233E79FE-4608-4212-AF63-3530EC2CF44D}" srcOrd="5" destOrd="0" parTransId="{BB221786-467F-4B9D-B924-FA857681D89F}" sibTransId="{A93277F3-CB06-4F6F-BF0C-D11E510A6591}"/>
    <dgm:cxn modelId="{52434375-1485-4E68-9BEA-D2DC125BF6EA}" srcId="{BF3BF772-702C-400F-85C6-0D923697F05D}" destId="{51060472-FD75-437F-9BFE-FBEE533CA5FB}" srcOrd="10" destOrd="0" parTransId="{06806F29-C62A-4F46-BB7B-B8E6E21951D5}" sibTransId="{6BAB5A38-5B39-4E7A-9703-E33617E80D74}"/>
    <dgm:cxn modelId="{D6323B87-F109-4862-A62F-DD6B74294350}" type="presOf" srcId="{CDE3049E-7ED5-41C8-9246-12F06C681DD0}" destId="{FC01C681-686B-4328-B799-CE0B4D3BAE7E}" srcOrd="0" destOrd="7" presId="urn:microsoft.com/office/officeart/2005/8/layout/hList1"/>
    <dgm:cxn modelId="{40E026C2-7558-442E-AABA-9537E8F7A2B5}" srcId="{A84136D6-5A64-4891-9FCF-00402E86ED4F}" destId="{C34D4B16-A99A-48F9-B300-016BB2B8994F}" srcOrd="1" destOrd="0" parTransId="{06C20B43-E1A9-4F10-B583-9D9A691BE9D1}" sibTransId="{6EF1F91A-67E9-413B-B59D-EAD36DDCF66A}"/>
    <dgm:cxn modelId="{1311CF87-54B4-4017-AABA-3AC7E1AD94F8}" srcId="{7405AEDB-9435-402E-9FDB-ABD8230137F5}" destId="{24707ED0-8775-4026-9A17-670CBDDDA74D}" srcOrd="2" destOrd="0" parTransId="{F059DCDB-C3C9-4C1B-B1F4-55BE3448257F}" sibTransId="{E80678C8-18A6-4596-9FC5-7F5416ACB538}"/>
    <dgm:cxn modelId="{D4B422B0-3206-47B6-B382-3E2471B480FD}" srcId="{BF3BF772-702C-400F-85C6-0D923697F05D}" destId="{DCED8053-322F-4C88-91C8-F7FFCEDAD6DD}" srcOrd="8" destOrd="0" parTransId="{C95BFEB8-C77D-45E1-AF92-92A17D5621D5}" sibTransId="{6DE29A3B-B574-41D9-A411-08DD4EA1AAA9}"/>
    <dgm:cxn modelId="{51E45320-392A-4986-9FC5-DEAED365EF42}" srcId="{C34D4B16-A99A-48F9-B300-016BB2B8994F}" destId="{8A9399B8-57BB-4166-A22E-2AFFA6F3D602}" srcOrd="7" destOrd="0" parTransId="{6A00E8AE-62FA-42C7-9D95-874AF91D367E}" sibTransId="{0F218D5C-5632-4F14-B908-01A1C4AD8058}"/>
    <dgm:cxn modelId="{10127D52-8685-49C4-B9F1-A238AF3E3A20}" type="presOf" srcId="{1F363E28-38F7-42AE-95B9-5A07F083236E}" destId="{FC01C681-686B-4328-B799-CE0B4D3BAE7E}" srcOrd="0" destOrd="10" presId="urn:microsoft.com/office/officeart/2005/8/layout/hList1"/>
    <dgm:cxn modelId="{02D5DFA5-A30C-4798-9CFA-1EA5AE4F2EB8}" srcId="{C34D4B16-A99A-48F9-B300-016BB2B8994F}" destId="{CA5262B7-E46D-4064-A11C-07203DEDD39D}" srcOrd="10" destOrd="0" parTransId="{AA1BBBBC-BD0B-4B59-BCE5-00CB113D8699}" sibTransId="{52C7AD61-9A48-4A51-900E-BFE26951A334}"/>
    <dgm:cxn modelId="{5791E33E-6F5D-48C0-BD99-518DAFE42C59}" type="presOf" srcId="{1142ADF4-934F-460D-939C-12F58D043197}" destId="{AE9A7068-68D7-4208-AF93-B15BC649C7C3}" srcOrd="0" destOrd="13" presId="urn:microsoft.com/office/officeart/2005/8/layout/hList1"/>
    <dgm:cxn modelId="{83BAFAD3-BA12-4530-A451-102A4AB4347A}" srcId="{7405AEDB-9435-402E-9FDB-ABD8230137F5}" destId="{30035DAA-BC9F-4553-AC09-76A871D8CB05}" srcOrd="9" destOrd="0" parTransId="{BAF3149B-ECFF-4ECD-AC8A-D54D0C1EC059}" sibTransId="{1BB89B00-76D2-4106-9571-58373A910B0E}"/>
    <dgm:cxn modelId="{515EF81F-557A-48DF-AA52-2394BF051A9F}" type="presOf" srcId="{5E151D34-403A-4EE5-8ECE-48EA312D637A}" destId="{AE9A7068-68D7-4208-AF93-B15BC649C7C3}" srcOrd="0" destOrd="4" presId="urn:microsoft.com/office/officeart/2005/8/layout/hList1"/>
    <dgm:cxn modelId="{6DA4ECB8-6E3E-4075-A6E2-356D80B59FD0}" srcId="{A2BE9F77-FDA7-46EA-8A39-C96CD97FD4FA}" destId="{7BBF4497-4601-4D85-B403-69BDF1630E8D}" srcOrd="9" destOrd="0" parTransId="{87DC736F-8D7B-4104-AB1E-0EBBCE7927D4}" sibTransId="{D9FB3564-9A2A-4D9B-AE5A-0FC930050F9A}"/>
    <dgm:cxn modelId="{31F35D4D-82B1-4717-8E3E-08A308E7072C}" srcId="{C34D4B16-A99A-48F9-B300-016BB2B8994F}" destId="{E0E22DB6-F890-4BF9-8784-7EE08275D421}" srcOrd="1" destOrd="0" parTransId="{56C785A0-7B35-43F0-9D7D-5A28BE900FAC}" sibTransId="{F83E27B2-F828-4D7B-8EAA-BA57069DC62B}"/>
    <dgm:cxn modelId="{86D781B3-C757-49AA-A727-C5EE77927C43}" type="presOf" srcId="{D7640F03-DD1F-44CF-A380-F06BBC00DAD6}" destId="{AE9A7068-68D7-4208-AF93-B15BC649C7C3}" srcOrd="0" destOrd="11" presId="urn:microsoft.com/office/officeart/2005/8/layout/hList1"/>
    <dgm:cxn modelId="{5CC75AF8-EFE2-44A0-8D39-2EA792D5A445}" type="presOf" srcId="{727D069E-52DF-4360-AB40-047F51A68814}" destId="{080D9B6C-DF4E-4E51-AD6A-3D232E58476D}" srcOrd="0" destOrd="8" presId="urn:microsoft.com/office/officeart/2005/8/layout/hList1"/>
    <dgm:cxn modelId="{79C9794B-5944-4DC8-9924-72CFDB8A7480}" type="presOf" srcId="{BEDD85E5-9A3F-4068-BDB3-A8FB3D685363}" destId="{1383EA23-75E4-4455-B15A-352223E09D3B}" srcOrd="0" destOrd="4" presId="urn:microsoft.com/office/officeart/2005/8/layout/hList1"/>
    <dgm:cxn modelId="{017EDFB2-61BD-4FB8-B72A-53A405E9C10A}" srcId="{C34D4B16-A99A-48F9-B300-016BB2B8994F}" destId="{AFB43FAD-4011-4367-A871-F5539B0BD543}" srcOrd="0" destOrd="0" parTransId="{3AE2338A-4276-483B-815C-DC5D469F7DA6}" sibTransId="{F9E1792A-5384-471D-9D1A-CC12D26B1D97}"/>
    <dgm:cxn modelId="{18EDCA4F-D5B4-4127-BBA9-34C6E1F55F6A}" type="presOf" srcId="{4C32312F-FA51-4537-924E-304C24D2FA63}" destId="{080D9B6C-DF4E-4E51-AD6A-3D232E58476D}" srcOrd="0" destOrd="10" presId="urn:microsoft.com/office/officeart/2005/8/layout/hList1"/>
    <dgm:cxn modelId="{077DE4EA-2BFE-4941-93F2-E4710BD7E71D}" type="presOf" srcId="{4297AED6-ED8A-4C42-9A5D-A3A687CB0191}" destId="{FC01C681-686B-4328-B799-CE0B4D3BAE7E}" srcOrd="0" destOrd="6" presId="urn:microsoft.com/office/officeart/2005/8/layout/hList1"/>
    <dgm:cxn modelId="{D10897E2-DDA2-42DF-8ADB-6C1A88F39828}" type="presOf" srcId="{9DF63ECC-01BB-435C-87B0-92D35C0928F0}" destId="{FC01C681-686B-4328-B799-CE0B4D3BAE7E}" srcOrd="0" destOrd="1" presId="urn:microsoft.com/office/officeart/2005/8/layout/hList1"/>
    <dgm:cxn modelId="{B1091B51-BBB2-431E-B86E-6C990AB88AD4}" type="presOf" srcId="{C7F073E3-42F6-454E-9B6B-043D6A816A4B}" destId="{080D9B6C-DF4E-4E51-AD6A-3D232E58476D}" srcOrd="0" destOrd="0" presId="urn:microsoft.com/office/officeart/2005/8/layout/hList1"/>
    <dgm:cxn modelId="{30369614-F749-49B6-AB74-AB9E57CE1679}" srcId="{BF3BF772-702C-400F-85C6-0D923697F05D}" destId="{CA152AF5-28B5-4A92-A2A8-63DABF5D424C}" srcOrd="9" destOrd="0" parTransId="{32C0AC84-ABF6-42E5-A701-5E0D876CFCA0}" sibTransId="{D8395E46-1759-4140-BE23-1C3AB9074053}"/>
    <dgm:cxn modelId="{F11B2FAB-FC71-458C-B4C1-BB207BFC763B}" srcId="{7405AEDB-9435-402E-9FDB-ABD8230137F5}" destId="{3ABCBD1F-90B3-424A-BF6E-97B9F28EE2FA}" srcOrd="5" destOrd="0" parTransId="{A7626DBB-A7C8-4118-8A4D-B551ACBC14AD}" sibTransId="{019AF6CD-25BB-4752-9B11-6C1CD7CC3D05}"/>
    <dgm:cxn modelId="{4E8BF2B8-1172-4010-9865-83A728E7318E}" srcId="{7405AEDB-9435-402E-9FDB-ABD8230137F5}" destId="{A4316B9C-68CE-4966-B1FD-76B567E614F0}" srcOrd="0" destOrd="0" parTransId="{5C961585-917B-4CC2-89C4-998A1E3A1C10}" sibTransId="{B9A48347-3319-4DA5-95C8-57A571A0F02E}"/>
    <dgm:cxn modelId="{52C3C8D7-853A-4BAF-BD5E-E10E1338A982}" type="presOf" srcId="{899BA3A0-CB56-4845-875D-9C903401F856}" destId="{080D9B6C-DF4E-4E51-AD6A-3D232E58476D}" srcOrd="0" destOrd="2" presId="urn:microsoft.com/office/officeart/2005/8/layout/hList1"/>
    <dgm:cxn modelId="{B8ADF450-591A-4A3E-BBAE-72B7F1161BB8}" type="presOf" srcId="{30035DAA-BC9F-4553-AC09-76A871D8CB05}" destId="{FC01C681-686B-4328-B799-CE0B4D3BAE7E}" srcOrd="0" destOrd="9" presId="urn:microsoft.com/office/officeart/2005/8/layout/hList1"/>
    <dgm:cxn modelId="{AEA1D0B5-64FB-4D40-83F5-5125BF770D02}" srcId="{C34D4B16-A99A-48F9-B300-016BB2B8994F}" destId="{BEDD85E5-9A3F-4068-BDB3-A8FB3D685363}" srcOrd="4" destOrd="0" parTransId="{90746334-2A90-42A2-8241-84D842C0A597}" sibTransId="{93E5DE26-8808-406B-992B-270AB25D1E4B}"/>
    <dgm:cxn modelId="{D30D464E-66F6-4B7F-BE58-48129599D37B}" srcId="{7405AEDB-9435-402E-9FDB-ABD8230137F5}" destId="{9DF63ECC-01BB-435C-87B0-92D35C0928F0}" srcOrd="1" destOrd="0" parTransId="{70255BAB-C572-440C-8DCB-CA7913CA2E99}" sibTransId="{6632A06A-61B6-4934-BB28-97E3B7D80E42}"/>
    <dgm:cxn modelId="{A721A38D-1A56-4D01-91E0-3CB04ACE084F}" type="presOf" srcId="{C34D4B16-A99A-48F9-B300-016BB2B8994F}" destId="{68FBA4A3-536B-4183-B5F7-167E72D525BD}" srcOrd="0" destOrd="0" presId="urn:microsoft.com/office/officeart/2005/8/layout/hList1"/>
    <dgm:cxn modelId="{3ADC6535-A5EB-4672-9F10-651BAF489880}" type="presOf" srcId="{59CE7FB3-7E03-4098-B8F5-8F980351515D}" destId="{080D9B6C-DF4E-4E51-AD6A-3D232E58476D}" srcOrd="0" destOrd="11" presId="urn:microsoft.com/office/officeart/2005/8/layout/hList1"/>
    <dgm:cxn modelId="{3799DC3D-8CC0-488C-B464-615D0EAD1F37}" srcId="{BDA01048-2551-4E94-B8A5-78712B7EE192}" destId="{8964CE81-F7DB-466F-B7CF-49A3B2520DCA}" srcOrd="7" destOrd="0" parTransId="{A233EA29-F4DF-439F-8506-4329146E5D1C}" sibTransId="{E9CE76A8-966C-43D8-9A67-EEC479C9BAC8}"/>
    <dgm:cxn modelId="{C66407B9-29D7-43E2-A0E7-18288E9EC8A8}" type="presOf" srcId="{CC14C26C-BADA-4FE0-8AB8-31326F9D45A1}" destId="{F3E895A3-5768-4193-8B1B-A982366446C1}" srcOrd="0" destOrd="8" presId="urn:microsoft.com/office/officeart/2005/8/layout/hList1"/>
    <dgm:cxn modelId="{FA0B8A23-2B8D-46C3-86C8-D689681579C7}" type="presOf" srcId="{EE32530E-A98B-4A19-AEED-BD9A8BD3F20A}" destId="{AE9A7068-68D7-4208-AF93-B15BC649C7C3}" srcOrd="0" destOrd="14" presId="urn:microsoft.com/office/officeart/2005/8/layout/hList1"/>
    <dgm:cxn modelId="{044D6F51-B233-40AD-BDFA-ABB5EB0AE99A}" srcId="{BF3BF772-702C-400F-85C6-0D923697F05D}" destId="{705B5D50-9079-4495-A0E0-2AAA46B12536}" srcOrd="16" destOrd="0" parTransId="{7C7AE34F-A888-4580-8484-BACBC78B7CC7}" sibTransId="{BDA58DE7-75F7-4038-931E-EE6E7A3088BC}"/>
    <dgm:cxn modelId="{E3A08A0C-E555-4638-835B-A2DD2C34DFB9}" srcId="{BF3BF772-702C-400F-85C6-0D923697F05D}" destId="{082165B7-0496-457B-ADC7-41787ECB64C5}" srcOrd="5" destOrd="0" parTransId="{AF149F40-9607-45E1-A638-C12F6616927D}" sibTransId="{D8A5B4ED-471A-4346-B759-C923D71E5852}"/>
    <dgm:cxn modelId="{25FE5E6E-5F80-4A56-9227-9C16D91D1342}" type="presOf" srcId="{42425B1F-7DAD-4CED-B7B3-B7E8937C3D8F}" destId="{1383EA23-75E4-4455-B15A-352223E09D3B}" srcOrd="0" destOrd="3" presId="urn:microsoft.com/office/officeart/2005/8/layout/hList1"/>
    <dgm:cxn modelId="{5E07F05A-3194-4ADA-AA14-D9B2F11CE2BC}" type="presOf" srcId="{8A9399B8-57BB-4166-A22E-2AFFA6F3D602}" destId="{1383EA23-75E4-4455-B15A-352223E09D3B}" srcOrd="0" destOrd="7" presId="urn:microsoft.com/office/officeart/2005/8/layout/hList1"/>
    <dgm:cxn modelId="{FD635E6F-F92B-45F8-A030-66EC7EFFCB86}" type="presOf" srcId="{F4D0811C-706F-40C5-B318-952F1A2EB63D}" destId="{1383EA23-75E4-4455-B15A-352223E09D3B}" srcOrd="0" destOrd="6" presId="urn:microsoft.com/office/officeart/2005/8/layout/hList1"/>
    <dgm:cxn modelId="{78244899-8927-4877-9585-6A143776B79A}" srcId="{BDA01048-2551-4E94-B8A5-78712B7EE192}" destId="{4DAA1059-C1B1-422E-B04E-AB898D6D2454}" srcOrd="6" destOrd="0" parTransId="{B5820597-BE1E-449F-AFC9-BDEAE5ADD91D}" sibTransId="{24BB4C65-C9DD-40EA-914D-E544DB5AB830}"/>
    <dgm:cxn modelId="{3945EB07-1382-47CC-839A-D5201D4B0158}" srcId="{7405AEDB-9435-402E-9FDB-ABD8230137F5}" destId="{97C6171A-CA72-4E5E-A257-BEA8FA952525}" srcOrd="3" destOrd="0" parTransId="{891E4939-B8FD-4F9F-9ADB-5FBF8BAF7F4F}" sibTransId="{18C473AE-6B0C-4DE6-8953-7BF89E934294}"/>
    <dgm:cxn modelId="{DB04E3D1-983A-4D54-8865-934DC6B963FE}" type="presOf" srcId="{E998FBDB-39C1-446A-81E4-CD9C190CDF50}" destId="{080D9B6C-DF4E-4E51-AD6A-3D232E58476D}" srcOrd="0" destOrd="6" presId="urn:microsoft.com/office/officeart/2005/8/layout/hList1"/>
    <dgm:cxn modelId="{2FE88D6A-8417-435C-A6CC-9A50CA856D14}" srcId="{BF3BF772-702C-400F-85C6-0D923697F05D}" destId="{D7640F03-DD1F-44CF-A380-F06BBC00DAD6}" srcOrd="11" destOrd="0" parTransId="{0461043B-1D39-4B07-A6C6-01C2DDE455D8}" sibTransId="{25D63422-14F4-4A78-8068-12F577E1F3BA}"/>
    <dgm:cxn modelId="{2CEC1287-E7B9-40D9-9D81-A708D25A43A4}" srcId="{7405AEDB-9435-402E-9FDB-ABD8230137F5}" destId="{1F363E28-38F7-42AE-95B9-5A07F083236E}" srcOrd="10" destOrd="0" parTransId="{418E4E66-DF82-42E4-9F42-652C8594E4B5}" sibTransId="{FA8A5D54-5EE2-4E7C-AF07-29E1173626B7}"/>
    <dgm:cxn modelId="{68FB6254-CA36-4052-A8F8-4D76BA612C95}" type="presOf" srcId="{7BBF4497-4601-4D85-B403-69BDF1630E8D}" destId="{080D9B6C-DF4E-4E51-AD6A-3D232E58476D}" srcOrd="0" destOrd="9" presId="urn:microsoft.com/office/officeart/2005/8/layout/hList1"/>
    <dgm:cxn modelId="{9299F235-861E-41A7-8F60-631F90107FBF}" type="presOf" srcId="{9469959F-1157-490C-9DEC-287846B6AC70}" destId="{AE9A7068-68D7-4208-AF93-B15BC649C7C3}" srcOrd="0" destOrd="7" presId="urn:microsoft.com/office/officeart/2005/8/layout/hList1"/>
    <dgm:cxn modelId="{5EA1AF06-612E-4AF8-BCC3-7859783D2BBD}" srcId="{BDA01048-2551-4E94-B8A5-78712B7EE192}" destId="{1A57C263-8CF1-4291-B52B-360F8B8AD207}" srcOrd="1" destOrd="0" parTransId="{F3C0E30D-6585-4D24-8C89-D4E656AD0384}" sibTransId="{B8A2A84E-1309-4094-8E00-91FC0A908350}"/>
    <dgm:cxn modelId="{6CF1AE52-F87A-46DB-81EA-ED5450147DF8}" type="presOf" srcId="{24707ED0-8775-4026-9A17-670CBDDDA74D}" destId="{FC01C681-686B-4328-B799-CE0B4D3BAE7E}" srcOrd="0" destOrd="2" presId="urn:microsoft.com/office/officeart/2005/8/layout/hList1"/>
    <dgm:cxn modelId="{E7D978B4-773F-4799-8D1B-112FDE947DE0}" type="presOf" srcId="{A0AFBCC9-ED2E-4BD5-80DF-46F6F44B8596}" destId="{080D9B6C-DF4E-4E51-AD6A-3D232E58476D}" srcOrd="0" destOrd="4" presId="urn:microsoft.com/office/officeart/2005/8/layout/hList1"/>
    <dgm:cxn modelId="{80FAC795-082E-4688-B44F-FFEAE016352B}" type="presOf" srcId="{DCED8053-322F-4C88-91C8-F7FFCEDAD6DD}" destId="{AE9A7068-68D7-4208-AF93-B15BC649C7C3}" srcOrd="0" destOrd="8" presId="urn:microsoft.com/office/officeart/2005/8/layout/hList1"/>
    <dgm:cxn modelId="{AD49E06A-E485-4AB9-AF25-B0154F354308}" type="presOf" srcId="{3ABCBD1F-90B3-424A-BF6E-97B9F28EE2FA}" destId="{FC01C681-686B-4328-B799-CE0B4D3BAE7E}" srcOrd="0" destOrd="5" presId="urn:microsoft.com/office/officeart/2005/8/layout/hList1"/>
    <dgm:cxn modelId="{4AD4570B-098E-4CBD-AE3A-6D19025991F3}" srcId="{BF3BF772-702C-400F-85C6-0D923697F05D}" destId="{F2E82ACB-DF4C-41A1-87F3-442840A20FF7}" srcOrd="12" destOrd="0" parTransId="{870BF17F-3853-449F-AF1A-551E04030117}" sibTransId="{9A13E0E9-B343-4FBA-BDAF-F9CCA1D5BB10}"/>
    <dgm:cxn modelId="{C68925B3-0662-45DF-B94A-85535DBDF3C5}" srcId="{BF3BF772-702C-400F-85C6-0D923697F05D}" destId="{2C5A10D7-E0B9-42DF-B492-6E1CF26828E5}" srcOrd="3" destOrd="0" parTransId="{4DBD2FD6-22E7-4986-A19E-61B7FE391403}" sibTransId="{761E88A9-EDCA-44B7-818B-74B96DC478C4}"/>
    <dgm:cxn modelId="{5B4CE3C8-1438-42A0-A70C-3404D44DED47}" srcId="{7405AEDB-9435-402E-9FDB-ABD8230137F5}" destId="{4297AED6-ED8A-4C42-9A5D-A3A687CB0191}" srcOrd="6" destOrd="0" parTransId="{7C396F0E-7784-441E-89B7-7101FDBD6A30}" sibTransId="{B1E49180-83AC-4CF3-BD24-0E49BF3ED0E2}"/>
    <dgm:cxn modelId="{1FAEB2A2-5283-4DFA-BB32-E5BD755F66F9}" srcId="{BDA01048-2551-4E94-B8A5-78712B7EE192}" destId="{6CEA6C4F-7E6B-4897-8CA3-931EEA9D66F8}" srcOrd="4" destOrd="0" parTransId="{66B1D568-930B-4518-BCF2-720619DB7EB4}" sibTransId="{8D8A85E0-9EA2-471B-AA14-E9F445FDBC09}"/>
    <dgm:cxn modelId="{1AE88868-206D-41C5-94ED-B13C90DEC048}" type="presOf" srcId="{EFA6C648-22A1-40D0-93E2-E8F6BBD6C73A}" destId="{AE9A7068-68D7-4208-AF93-B15BC649C7C3}" srcOrd="0" destOrd="6" presId="urn:microsoft.com/office/officeart/2005/8/layout/hList1"/>
    <dgm:cxn modelId="{5B19AEB4-7660-4580-B844-A6F7FC65DE45}" srcId="{BDA01048-2551-4E94-B8A5-78712B7EE192}" destId="{CC14C26C-BADA-4FE0-8AB8-31326F9D45A1}" srcOrd="8" destOrd="0" parTransId="{89ACBC98-1EA1-47FA-B5DB-F88421225BAE}" sibTransId="{900CA4D1-77A3-4CBE-88F4-AD6A36A8F7A7}"/>
    <dgm:cxn modelId="{BC054612-F2CB-4D70-8328-A257E953C659}" srcId="{C34D4B16-A99A-48F9-B300-016BB2B8994F}" destId="{826E90EB-2AB1-48BA-92FC-0F59AA090571}" srcOrd="2" destOrd="0" parTransId="{DDAC2F5D-D9B4-425E-9C22-8EB367F2318F}" sibTransId="{2F28BC88-3B50-4406-B342-FF22C5ABCB77}"/>
    <dgm:cxn modelId="{9A8FAC3D-39C9-4647-B105-2F024169317B}" type="presOf" srcId="{D59EF514-1D9F-44C8-B4EA-06B446BD289D}" destId="{AE9A7068-68D7-4208-AF93-B15BC649C7C3}" srcOrd="0" destOrd="15" presId="urn:microsoft.com/office/officeart/2005/8/layout/hList1"/>
    <dgm:cxn modelId="{C6329F90-E8B7-4449-ACBD-6DC46F655898}" type="presOf" srcId="{02658DF2-1294-40A9-8BBC-982B78F49675}" destId="{F3E895A3-5768-4193-8B1B-A982366446C1}" srcOrd="0" destOrd="0" presId="urn:microsoft.com/office/officeart/2005/8/layout/hList1"/>
    <dgm:cxn modelId="{FD107494-5D0A-4983-A717-FE39C50F2DC8}" type="presOf" srcId="{9FB8ED3B-159E-43DB-AC1C-EB1B59C29907}" destId="{080D9B6C-DF4E-4E51-AD6A-3D232E58476D}" srcOrd="0" destOrd="3" presId="urn:microsoft.com/office/officeart/2005/8/layout/hList1"/>
    <dgm:cxn modelId="{13C72FC8-E154-43C4-972B-D2BCDF2C8FA0}" type="presOf" srcId="{CA5262B7-E46D-4064-A11C-07203DEDD39D}" destId="{1383EA23-75E4-4455-B15A-352223E09D3B}" srcOrd="0" destOrd="10" presId="urn:microsoft.com/office/officeart/2005/8/layout/hList1"/>
    <dgm:cxn modelId="{8BAB4CEC-34EE-4DD4-AC45-AC10BDA6CA9E}" type="presOf" srcId="{CA152AF5-28B5-4A92-A2A8-63DABF5D424C}" destId="{AE9A7068-68D7-4208-AF93-B15BC649C7C3}" srcOrd="0" destOrd="9" presId="urn:microsoft.com/office/officeart/2005/8/layout/hList1"/>
    <dgm:cxn modelId="{6C1E9D56-91C4-4247-8DEF-9CC6BA58F071}" type="presOf" srcId="{BDA01048-2551-4E94-B8A5-78712B7EE192}" destId="{57345532-2A4C-4033-9726-B7680D83D492}" srcOrd="0" destOrd="0" presId="urn:microsoft.com/office/officeart/2005/8/layout/hList1"/>
    <dgm:cxn modelId="{47CBFF9B-EEE8-4BB8-9CDC-F758B79A2538}" type="presOf" srcId="{4DAA1059-C1B1-422E-B04E-AB898D6D2454}" destId="{F3E895A3-5768-4193-8B1B-A982366446C1}" srcOrd="0" destOrd="6" presId="urn:microsoft.com/office/officeart/2005/8/layout/hList1"/>
    <dgm:cxn modelId="{073D56CA-A44F-4FCC-962F-7BBC38677A24}" srcId="{A2BE9F77-FDA7-46EA-8A39-C96CD97FD4FA}" destId="{59CE7FB3-7E03-4098-B8F5-8F980351515D}" srcOrd="11" destOrd="0" parTransId="{895D3656-553B-4B19-8472-BAB6E51B36CA}" sibTransId="{DC4BD4AD-70C8-4C5A-A465-A838D390A91B}"/>
    <dgm:cxn modelId="{D6C003C9-0CF3-41B3-9209-9CF5D5DC1340}" srcId="{BDA01048-2551-4E94-B8A5-78712B7EE192}" destId="{09B20962-9143-4536-9501-89FD4E3E5927}" srcOrd="2" destOrd="0" parTransId="{A54332E3-14C2-48F0-B830-9C393E85DDA9}" sibTransId="{616D3B61-25E4-4E40-B2AF-AFEC867C6064}"/>
    <dgm:cxn modelId="{168AA091-3176-457A-BA86-0E955FBF0F90}" srcId="{BF3BF772-702C-400F-85C6-0D923697F05D}" destId="{AEA8D748-27E6-43BF-BF9B-2E2F17D8650A}" srcOrd="0" destOrd="0" parTransId="{A4F69D22-0D46-4EEA-9452-750E7763A06D}" sibTransId="{C89A8F1C-E85A-4545-A75A-D402FF41C9AC}"/>
    <dgm:cxn modelId="{33B59BDC-0F9B-49FF-AA09-B9BD62CE7AB8}" srcId="{A84136D6-5A64-4891-9FCF-00402E86ED4F}" destId="{A2BE9F77-FDA7-46EA-8A39-C96CD97FD4FA}" srcOrd="3" destOrd="0" parTransId="{25B2A0A5-5D41-4605-A927-A95D75B790DB}" sibTransId="{77E91AE9-1190-4582-A324-586FF9DF8179}"/>
    <dgm:cxn modelId="{DDB79B44-A090-46B4-9084-07ADC388F3D9}" type="presOf" srcId="{8964CE81-F7DB-466F-B7CF-49A3B2520DCA}" destId="{F3E895A3-5768-4193-8B1B-A982366446C1}" srcOrd="0" destOrd="7" presId="urn:microsoft.com/office/officeart/2005/8/layout/hList1"/>
    <dgm:cxn modelId="{3A1C5FD9-5039-44D7-9DC8-64D06034A2E5}" srcId="{A2BE9F77-FDA7-46EA-8A39-C96CD97FD4FA}" destId="{C7F073E3-42F6-454E-9B6B-043D6A816A4B}" srcOrd="0" destOrd="0" parTransId="{3FE23316-A59C-4176-9CD9-9FCC2D6CFCE5}" sibTransId="{16B42E37-E237-4321-A464-F9E6C9F80EAA}"/>
    <dgm:cxn modelId="{D540DCE8-8279-4441-9297-F2BBCB1C6234}" type="presOf" srcId="{A4316B9C-68CE-4966-B1FD-76B567E614F0}" destId="{FC01C681-686B-4328-B799-CE0B4D3BAE7E}" srcOrd="0" destOrd="0" presId="urn:microsoft.com/office/officeart/2005/8/layout/hList1"/>
    <dgm:cxn modelId="{D7013973-5159-4C5D-9572-9AFD47F382E5}" type="presOf" srcId="{F2E82ACB-DF4C-41A1-87F3-442840A20FF7}" destId="{AE9A7068-68D7-4208-AF93-B15BC649C7C3}" srcOrd="0" destOrd="12" presId="urn:microsoft.com/office/officeart/2005/8/layout/hList1"/>
    <dgm:cxn modelId="{2F8DE95B-0497-43E6-8618-698F0BA929C6}" type="presOf" srcId="{07C19F4C-7862-45C9-A93D-809D58A9C5F0}" destId="{FC01C681-686B-4328-B799-CE0B4D3BAE7E}" srcOrd="0" destOrd="4" presId="urn:microsoft.com/office/officeart/2005/8/layout/hList1"/>
    <dgm:cxn modelId="{124A34B6-25AD-4394-9D7E-0BACA34537AF}" srcId="{C34D4B16-A99A-48F9-B300-016BB2B8994F}" destId="{93653A4C-661B-4CA5-8286-A7CB90EB58C1}" srcOrd="11" destOrd="0" parTransId="{EC2D6CBC-63CC-48EE-BB14-D03DA32222BA}" sibTransId="{444E382E-F6D5-40DA-8A7B-1DF92A539202}"/>
    <dgm:cxn modelId="{91B0AAC6-3389-4C04-8C31-88F362D03893}" srcId="{A2BE9F77-FDA7-46EA-8A39-C96CD97FD4FA}" destId="{2A08A160-257D-4D01-9B1D-630802A4C24B}" srcOrd="7" destOrd="0" parTransId="{13E82CD2-6839-4738-AB3C-63E848A5D359}" sibTransId="{B8899369-2860-4DFE-A5D8-F77C21AFF5EB}"/>
    <dgm:cxn modelId="{0BDDA546-94E2-478E-A4EC-AA860792F44B}" type="presOf" srcId="{83F1BF33-E0F6-4024-AE8C-BA70A80565B9}" destId="{F3E895A3-5768-4193-8B1B-A982366446C1}" srcOrd="0" destOrd="10" presId="urn:microsoft.com/office/officeart/2005/8/layout/hList1"/>
    <dgm:cxn modelId="{D5F9BB77-FD4B-4D49-9BA2-1C372C34C67B}" srcId="{A2BE9F77-FDA7-46EA-8A39-C96CD97FD4FA}" destId="{727D069E-52DF-4360-AB40-047F51A68814}" srcOrd="8" destOrd="0" parTransId="{83980EEA-6F31-434B-BDB9-0D906160436C}" sibTransId="{64106300-BBD1-4643-B410-6A50FE541544}"/>
    <dgm:cxn modelId="{8E410BD4-B509-4E3B-8CC9-5153B14D7123}" type="presOf" srcId="{BF3BF772-702C-400F-85C6-0D923697F05D}" destId="{8F043289-8FB1-4DB0-ADF9-7C0F5632E86B}" srcOrd="0" destOrd="0" presId="urn:microsoft.com/office/officeart/2005/8/layout/hList1"/>
    <dgm:cxn modelId="{35C85D1E-F61C-47CB-99AC-FE3524E143C2}" srcId="{BF3BF772-702C-400F-85C6-0D923697F05D}" destId="{9469959F-1157-490C-9DEC-287846B6AC70}" srcOrd="7" destOrd="0" parTransId="{2BAD04E3-7915-4AF9-9CB3-25D83013580E}" sibTransId="{01E93053-F8C4-4A82-989D-513CA92E26B8}"/>
    <dgm:cxn modelId="{0A8CBAD1-0822-44AE-BCA5-AF3664BE5304}" srcId="{7405AEDB-9435-402E-9FDB-ABD8230137F5}" destId="{CDE3049E-7ED5-41C8-9246-12F06C681DD0}" srcOrd="7" destOrd="0" parTransId="{353368B3-ADFC-4817-A0E0-3EF5CD7A6BD5}" sibTransId="{12F9F57E-272D-456C-A014-95D9422913FF}"/>
    <dgm:cxn modelId="{1462FA0B-D29C-46EA-83EF-D283AF6B860D}" type="presOf" srcId="{082165B7-0496-457B-ADC7-41787ECB64C5}" destId="{AE9A7068-68D7-4208-AF93-B15BC649C7C3}" srcOrd="0" destOrd="5" presId="urn:microsoft.com/office/officeart/2005/8/layout/hList1"/>
    <dgm:cxn modelId="{B16DD4E7-AB24-4319-894B-38A73A0BFE5D}" type="presOf" srcId="{62DDC959-757C-4DCB-844B-A60B7D8B40D5}" destId="{AE9A7068-68D7-4208-AF93-B15BC649C7C3}" srcOrd="0" destOrd="1" presId="urn:microsoft.com/office/officeart/2005/8/layout/hList1"/>
    <dgm:cxn modelId="{AC0E1CD6-9088-47C7-BEAB-88F25D958B8E}" type="presOf" srcId="{2ACAAB2F-56F4-448D-887D-748B58CF09BF}" destId="{F3E895A3-5768-4193-8B1B-A982366446C1}" srcOrd="0" destOrd="3" presId="urn:microsoft.com/office/officeart/2005/8/layout/hList1"/>
    <dgm:cxn modelId="{7506ACF9-717A-4D71-A2AA-2A6DC8151B0A}" srcId="{BDA01048-2551-4E94-B8A5-78712B7EE192}" destId="{386923EC-C7E6-463D-9230-E40C625FEBE5}" srcOrd="9" destOrd="0" parTransId="{DE5CD89A-9CCA-4729-975C-585B0052C8A0}" sibTransId="{1C4571A6-6341-459D-A202-5E03FA6637DB}"/>
    <dgm:cxn modelId="{EF85A634-0087-4492-ABD4-09E623733B60}" srcId="{7405AEDB-9435-402E-9FDB-ABD8230137F5}" destId="{86CAE4CA-C534-422D-B2A6-640939539511}" srcOrd="8" destOrd="0" parTransId="{F2E34812-2E0A-4676-A3E4-3450D9E7DDB5}" sibTransId="{C2E02425-7341-4828-8629-F5B6B0B2C922}"/>
    <dgm:cxn modelId="{C8E343B3-7A94-4382-B955-0CE5FCA8429D}" srcId="{A84136D6-5A64-4891-9FCF-00402E86ED4F}" destId="{BF3BF772-702C-400F-85C6-0D923697F05D}" srcOrd="0" destOrd="0" parTransId="{350CB8DA-CBA8-4CE8-BD50-DF5FD9334EFE}" sibTransId="{1D0A983D-7925-4E89-9B69-8E6BFF04993F}"/>
    <dgm:cxn modelId="{77E66AA6-A913-467C-ACDF-8AEA8A97A9E0}" type="presOf" srcId="{93653A4C-661B-4CA5-8286-A7CB90EB58C1}" destId="{1383EA23-75E4-4455-B15A-352223E09D3B}" srcOrd="0" destOrd="11" presId="urn:microsoft.com/office/officeart/2005/8/layout/hList1"/>
    <dgm:cxn modelId="{C16E22FC-4CEF-4C11-A300-AB1B5D9B05A7}" srcId="{BF3BF772-702C-400F-85C6-0D923697F05D}" destId="{D59EF514-1D9F-44C8-B4EA-06B446BD289D}" srcOrd="15" destOrd="0" parTransId="{FBFAFF2B-A3E0-4A49-8CD2-222C8522298D}" sibTransId="{405A33E1-0F49-4246-953C-801F269BFDBC}"/>
    <dgm:cxn modelId="{40BA4C63-5D42-40EB-9710-C1C977BDC12E}" type="presOf" srcId="{AEA8D748-27E6-43BF-BF9B-2E2F17D8650A}" destId="{AE9A7068-68D7-4208-AF93-B15BC649C7C3}" srcOrd="0" destOrd="0" presId="urn:microsoft.com/office/officeart/2005/8/layout/hList1"/>
    <dgm:cxn modelId="{2D8ACAF6-308D-4EC3-8F04-EF7528662818}" type="presOf" srcId="{705B5D50-9079-4495-A0E0-2AAA46B12536}" destId="{AE9A7068-68D7-4208-AF93-B15BC649C7C3}" srcOrd="0" destOrd="16" presId="urn:microsoft.com/office/officeart/2005/8/layout/hList1"/>
    <dgm:cxn modelId="{893488B8-D1EB-4C2B-84F8-29B9DF846BA9}" srcId="{BF3BF772-702C-400F-85C6-0D923697F05D}" destId="{EFA6C648-22A1-40D0-93E2-E8F6BBD6C73A}" srcOrd="6" destOrd="0" parTransId="{1E35FE90-8CF1-49D8-8026-FB2EDFDE05EB}" sibTransId="{D97F0443-9263-4B7E-9679-B8030B430D7A}"/>
    <dgm:cxn modelId="{D0D580D8-BE44-4E27-9D77-6E7271D44691}" srcId="{BF3BF772-702C-400F-85C6-0D923697F05D}" destId="{EE32530E-A98B-4A19-AEED-BD9A8BD3F20A}" srcOrd="14" destOrd="0" parTransId="{DF779972-E251-4E46-9858-B452D7F4192B}" sibTransId="{2739A536-AC85-40E8-8DA7-B4ABB1B569C8}"/>
    <dgm:cxn modelId="{FD20A3B8-8B53-4178-AC43-9048CCC647ED}" type="presOf" srcId="{7405AEDB-9435-402E-9FDB-ABD8230137F5}" destId="{A435BE25-53C8-48C0-88FA-0E1E0F4319D2}" srcOrd="0" destOrd="0" presId="urn:microsoft.com/office/officeart/2005/8/layout/hList1"/>
    <dgm:cxn modelId="{BC8C68F2-D2CD-47E6-9C60-28B66EA23C23}" srcId="{BF3BF772-702C-400F-85C6-0D923697F05D}" destId="{1142ADF4-934F-460D-939C-12F58D043197}" srcOrd="13" destOrd="0" parTransId="{FC8E3338-6685-4E94-9C1A-F70B639D4974}" sibTransId="{B2D3E20F-025A-4131-9499-E965050B6B2A}"/>
    <dgm:cxn modelId="{55FA2499-731B-432B-BD44-A9C798EF4BB5}" srcId="{A2BE9F77-FDA7-46EA-8A39-C96CD97FD4FA}" destId="{4C32312F-FA51-4537-924E-304C24D2FA63}" srcOrd="10" destOrd="0" parTransId="{F68285AB-9D4E-4137-A582-FEDA46A8A8D2}" sibTransId="{B68B15AC-3322-4CB0-AACB-BB8A5BA02708}"/>
    <dgm:cxn modelId="{FF07FAAD-8EC3-4F47-ADF2-07187702244D}" type="presOf" srcId="{09B20962-9143-4536-9501-89FD4E3E5927}" destId="{F3E895A3-5768-4193-8B1B-A982366446C1}" srcOrd="0" destOrd="2" presId="urn:microsoft.com/office/officeart/2005/8/layout/hList1"/>
    <dgm:cxn modelId="{CD1DD801-EE2D-4CA4-AA9F-9DEE0D272D87}" type="presOf" srcId="{A84136D6-5A64-4891-9FCF-00402E86ED4F}" destId="{41F03C32-ADBE-4C94-ACF0-EB0B5B5470D1}" srcOrd="0" destOrd="0" presId="urn:microsoft.com/office/officeart/2005/8/layout/hList1"/>
    <dgm:cxn modelId="{2381F2A5-393A-4A49-8F28-4BC17051C974}" type="presOf" srcId="{2A08A160-257D-4D01-9B1D-630802A4C24B}" destId="{080D9B6C-DF4E-4E51-AD6A-3D232E58476D}" srcOrd="0" destOrd="7" presId="urn:microsoft.com/office/officeart/2005/8/layout/hList1"/>
    <dgm:cxn modelId="{B7E41EF3-7E96-4AE6-BF76-1C00DCD3632E}" srcId="{A2BE9F77-FDA7-46EA-8A39-C96CD97FD4FA}" destId="{4266C402-BCCF-411D-BCEF-44D588438277}" srcOrd="1" destOrd="0" parTransId="{7699C991-6880-4FE8-AEA5-B6EAF6955037}" sibTransId="{11D913F7-8002-4AFB-89CC-A36BE899278D}"/>
    <dgm:cxn modelId="{415372A8-DB52-4C25-BAEE-CA75AA0AB41A}" srcId="{A84136D6-5A64-4891-9FCF-00402E86ED4F}" destId="{BDA01048-2551-4E94-B8A5-78712B7EE192}" srcOrd="4" destOrd="0" parTransId="{7338B65A-0246-4639-B343-35C768F823E0}" sibTransId="{F1D8D546-4F6F-43A4-9346-372676DCEEA9}"/>
    <dgm:cxn modelId="{7513F87A-A071-4DD1-8D1C-2DDFCC314A9E}" type="presOf" srcId="{97C6171A-CA72-4E5E-A257-BEA8FA952525}" destId="{FC01C681-686B-4328-B799-CE0B4D3BAE7E}" srcOrd="0" destOrd="3" presId="urn:microsoft.com/office/officeart/2005/8/layout/hList1"/>
    <dgm:cxn modelId="{7C7CDBE4-C5E0-48D0-975B-54D790A06CC8}" type="presOf" srcId="{86CAE4CA-C534-422D-B2A6-640939539511}" destId="{FC01C681-686B-4328-B799-CE0B4D3BAE7E}" srcOrd="0" destOrd="8" presId="urn:microsoft.com/office/officeart/2005/8/layout/hList1"/>
    <dgm:cxn modelId="{41727258-C5AE-46A7-9222-08926137DDFF}" type="presOf" srcId="{0A322F60-7081-4643-A076-911A5741D9AE}" destId="{1383EA23-75E4-4455-B15A-352223E09D3B}" srcOrd="0" destOrd="8" presId="urn:microsoft.com/office/officeart/2005/8/layout/hList1"/>
    <dgm:cxn modelId="{CB6DEA06-5A4C-4DBA-816A-2FF3CCF3C36F}" srcId="{BDA01048-2551-4E94-B8A5-78712B7EE192}" destId="{881EC34D-9A6E-491E-B2B6-87A5A19B945C}" srcOrd="5" destOrd="0" parTransId="{D713007B-3761-4965-A58B-56D06C4BC597}" sibTransId="{700C5FCB-31BA-47C2-B5C1-91F55D9EAC51}"/>
    <dgm:cxn modelId="{D250DAD4-49A7-4242-92D9-0776670CF004}" type="presOf" srcId="{6CEA6C4F-7E6B-4897-8CA3-931EEA9D66F8}" destId="{F3E895A3-5768-4193-8B1B-A982366446C1}" srcOrd="0" destOrd="4" presId="urn:microsoft.com/office/officeart/2005/8/layout/hList1"/>
    <dgm:cxn modelId="{A7C2C170-42F5-4FC4-811B-600D4B146F1B}" srcId="{BF3BF772-702C-400F-85C6-0D923697F05D}" destId="{62DDC959-757C-4DCB-844B-A60B7D8B40D5}" srcOrd="1" destOrd="0" parTransId="{6AD80DAC-2F47-4109-A8F8-EFBCDDD49CEA}" sibTransId="{44D4F7E7-0376-4C73-8D26-4B3C04E66954}"/>
    <dgm:cxn modelId="{0D85F448-153E-4B56-BFF4-BCA427570997}" type="presOf" srcId="{51060472-FD75-437F-9BFE-FBEE533CA5FB}" destId="{AE9A7068-68D7-4208-AF93-B15BC649C7C3}" srcOrd="0" destOrd="10" presId="urn:microsoft.com/office/officeart/2005/8/layout/hList1"/>
    <dgm:cxn modelId="{0DD0B7F7-D054-4251-8B04-1E4E097C400E}" type="presOf" srcId="{809FC336-A1CB-450E-BC5A-F27C6629FF71}" destId="{AE9A7068-68D7-4208-AF93-B15BC649C7C3}" srcOrd="0" destOrd="2" presId="urn:microsoft.com/office/officeart/2005/8/layout/hList1"/>
    <dgm:cxn modelId="{18FD7B80-669C-4510-873B-37BCADB25F17}" srcId="{A2BE9F77-FDA7-46EA-8A39-C96CD97FD4FA}" destId="{E998FBDB-39C1-446A-81E4-CD9C190CDF50}" srcOrd="6" destOrd="0" parTransId="{D65ECD4E-45D7-4C2D-91C2-AB5312BBC4F2}" sibTransId="{DB3D8B5F-2D74-490E-9861-310A180CB808}"/>
    <dgm:cxn modelId="{4061F7D1-F4FC-473D-9A5E-6A8DA43C4D33}" type="presOf" srcId="{1A57C263-8CF1-4291-B52B-360F8B8AD207}" destId="{F3E895A3-5768-4193-8B1B-A982366446C1}" srcOrd="0" destOrd="1" presId="urn:microsoft.com/office/officeart/2005/8/layout/hList1"/>
    <dgm:cxn modelId="{15CA3FD8-1141-40CF-917F-5BD7E97D959D}" srcId="{A84136D6-5A64-4891-9FCF-00402E86ED4F}" destId="{7405AEDB-9435-402E-9FDB-ABD8230137F5}" srcOrd="2" destOrd="0" parTransId="{D10E1F37-5FCB-45CC-ACF8-876EAA224268}" sibTransId="{AFE16225-0B71-43B6-86CA-526881F6CB35}"/>
    <dgm:cxn modelId="{18F55C34-78EA-4198-81E8-61630AEBE11B}" srcId="{BDA01048-2551-4E94-B8A5-78712B7EE192}" destId="{02658DF2-1294-40A9-8BBC-982B78F49675}" srcOrd="0" destOrd="0" parTransId="{638966A5-07A4-49A6-B83C-9C049B7F69B3}" sibTransId="{9FA22A1A-F1DF-4A01-A523-951709A7F19F}"/>
    <dgm:cxn modelId="{E8576848-36C6-4F71-AE56-8BAAA4F6C391}" type="presOf" srcId="{1134659C-2347-42FB-B6DB-0A63B0EF0C63}" destId="{1383EA23-75E4-4455-B15A-352223E09D3B}" srcOrd="0" destOrd="9" presId="urn:microsoft.com/office/officeart/2005/8/layout/hList1"/>
    <dgm:cxn modelId="{1FAD875C-AC5E-4AAB-9362-25688D58163E}" type="presOf" srcId="{AFB43FAD-4011-4367-A871-F5539B0BD543}" destId="{1383EA23-75E4-4455-B15A-352223E09D3B}" srcOrd="0" destOrd="0" presId="urn:microsoft.com/office/officeart/2005/8/layout/hList1"/>
    <dgm:cxn modelId="{B05A439C-2DB3-49AD-B5C7-A636818AB4FB}" srcId="{C34D4B16-A99A-48F9-B300-016BB2B8994F}" destId="{F4D0811C-706F-40C5-B318-952F1A2EB63D}" srcOrd="6" destOrd="0" parTransId="{A2D1C3C9-3808-4A62-B6A4-1472D4BF58E7}" sibTransId="{4B444F1A-69A1-44FD-9D71-F9DD0FFF27E9}"/>
    <dgm:cxn modelId="{AB1B8471-FA16-4A78-8927-5A479EE2E9B7}" srcId="{BF3BF772-702C-400F-85C6-0D923697F05D}" destId="{809FC336-A1CB-450E-BC5A-F27C6629FF71}" srcOrd="2" destOrd="0" parTransId="{D41C6A57-D2AB-4369-802A-76BBF70FAA1F}" sibTransId="{385C08FF-8A8F-4E68-8CC9-0039785F548B}"/>
    <dgm:cxn modelId="{6276F11B-C8BE-4472-8DF5-447DFBCC0FD2}" type="presOf" srcId="{233E79FE-4608-4212-AF63-3530EC2CF44D}" destId="{1383EA23-75E4-4455-B15A-352223E09D3B}" srcOrd="0" destOrd="5" presId="urn:microsoft.com/office/officeart/2005/8/layout/hList1"/>
    <dgm:cxn modelId="{91827F36-8C33-45EA-981D-DF6022F83453}" srcId="{BF3BF772-702C-400F-85C6-0D923697F05D}" destId="{5E151D34-403A-4EE5-8ECE-48EA312D637A}" srcOrd="4" destOrd="0" parTransId="{BAC4F6FB-861C-4769-902B-9C2DBBFC6489}" sibTransId="{4255A833-6E78-4DEB-ACB2-A45C7E200853}"/>
    <dgm:cxn modelId="{4A4BD599-D7DD-4CC7-B10F-D5A965635CE7}" type="presParOf" srcId="{41F03C32-ADBE-4C94-ACF0-EB0B5B5470D1}" destId="{8395DE9E-419C-4BFD-813E-7770E4445F29}" srcOrd="0" destOrd="0" presId="urn:microsoft.com/office/officeart/2005/8/layout/hList1"/>
    <dgm:cxn modelId="{1C2BB8B5-0BF4-4C66-8006-2BAF068B6B34}" type="presParOf" srcId="{8395DE9E-419C-4BFD-813E-7770E4445F29}" destId="{8F043289-8FB1-4DB0-ADF9-7C0F5632E86B}" srcOrd="0" destOrd="0" presId="urn:microsoft.com/office/officeart/2005/8/layout/hList1"/>
    <dgm:cxn modelId="{22BA4CC3-7D36-4CED-864E-0A88AC3E3C05}" type="presParOf" srcId="{8395DE9E-419C-4BFD-813E-7770E4445F29}" destId="{AE9A7068-68D7-4208-AF93-B15BC649C7C3}" srcOrd="1" destOrd="0" presId="urn:microsoft.com/office/officeart/2005/8/layout/hList1"/>
    <dgm:cxn modelId="{426F1163-A26D-4E56-A26E-F266DD25DF07}" type="presParOf" srcId="{41F03C32-ADBE-4C94-ACF0-EB0B5B5470D1}" destId="{7380289B-52DA-45F1-ABB9-D8ECBAC337F2}" srcOrd="1" destOrd="0" presId="urn:microsoft.com/office/officeart/2005/8/layout/hList1"/>
    <dgm:cxn modelId="{C416F106-C932-4B2D-9BC7-C8F4540461F2}" type="presParOf" srcId="{41F03C32-ADBE-4C94-ACF0-EB0B5B5470D1}" destId="{ED89DD61-35B7-4EA9-B97A-659E1D12DC38}" srcOrd="2" destOrd="0" presId="urn:microsoft.com/office/officeart/2005/8/layout/hList1"/>
    <dgm:cxn modelId="{BD60DE36-9F2F-4FE3-9E05-E79965EB83D5}" type="presParOf" srcId="{ED89DD61-35B7-4EA9-B97A-659E1D12DC38}" destId="{68FBA4A3-536B-4183-B5F7-167E72D525BD}" srcOrd="0" destOrd="0" presId="urn:microsoft.com/office/officeart/2005/8/layout/hList1"/>
    <dgm:cxn modelId="{6B8DE090-BD96-4E26-A832-928AA8020E2F}" type="presParOf" srcId="{ED89DD61-35B7-4EA9-B97A-659E1D12DC38}" destId="{1383EA23-75E4-4455-B15A-352223E09D3B}" srcOrd="1" destOrd="0" presId="urn:microsoft.com/office/officeart/2005/8/layout/hList1"/>
    <dgm:cxn modelId="{5DF66350-6835-4CD8-9611-8E623F5AFB1C}" type="presParOf" srcId="{41F03C32-ADBE-4C94-ACF0-EB0B5B5470D1}" destId="{7C038B3A-35F1-4945-8D4D-EBFE7D2BC826}" srcOrd="3" destOrd="0" presId="urn:microsoft.com/office/officeart/2005/8/layout/hList1"/>
    <dgm:cxn modelId="{17321005-15DE-4265-B744-0E62B3F8A9D5}" type="presParOf" srcId="{41F03C32-ADBE-4C94-ACF0-EB0B5B5470D1}" destId="{10AFB2DB-7FF9-4259-A21B-72C4AC0A8776}" srcOrd="4" destOrd="0" presId="urn:microsoft.com/office/officeart/2005/8/layout/hList1"/>
    <dgm:cxn modelId="{F3E789E4-2238-463C-BD2D-4F58CC9434A8}" type="presParOf" srcId="{10AFB2DB-7FF9-4259-A21B-72C4AC0A8776}" destId="{A435BE25-53C8-48C0-88FA-0E1E0F4319D2}" srcOrd="0" destOrd="0" presId="urn:microsoft.com/office/officeart/2005/8/layout/hList1"/>
    <dgm:cxn modelId="{732D9E51-6696-4EF5-83F4-9EE6A52374A2}" type="presParOf" srcId="{10AFB2DB-7FF9-4259-A21B-72C4AC0A8776}" destId="{FC01C681-686B-4328-B799-CE0B4D3BAE7E}" srcOrd="1" destOrd="0" presId="urn:microsoft.com/office/officeart/2005/8/layout/hList1"/>
    <dgm:cxn modelId="{829B03A9-8B03-4BFE-8086-222925E80092}" type="presParOf" srcId="{41F03C32-ADBE-4C94-ACF0-EB0B5B5470D1}" destId="{2B873810-0ADB-4663-A097-50223442C873}" srcOrd="5" destOrd="0" presId="urn:microsoft.com/office/officeart/2005/8/layout/hList1"/>
    <dgm:cxn modelId="{74D5235A-9736-4633-BDC9-1B909409E7E1}" type="presParOf" srcId="{41F03C32-ADBE-4C94-ACF0-EB0B5B5470D1}" destId="{424AF02C-0ADD-40AA-AA3F-90A5038C22CC}" srcOrd="6" destOrd="0" presId="urn:microsoft.com/office/officeart/2005/8/layout/hList1"/>
    <dgm:cxn modelId="{707B4B20-A43B-474E-8C0F-B744E6E21305}" type="presParOf" srcId="{424AF02C-0ADD-40AA-AA3F-90A5038C22CC}" destId="{A5C91ED5-FE9C-4693-8D0C-405A5EBCA2ED}" srcOrd="0" destOrd="0" presId="urn:microsoft.com/office/officeart/2005/8/layout/hList1"/>
    <dgm:cxn modelId="{824D68B3-C46E-4EE1-B33F-F9C2F67312FC}" type="presParOf" srcId="{424AF02C-0ADD-40AA-AA3F-90A5038C22CC}" destId="{080D9B6C-DF4E-4E51-AD6A-3D232E58476D}" srcOrd="1" destOrd="0" presId="urn:microsoft.com/office/officeart/2005/8/layout/hList1"/>
    <dgm:cxn modelId="{D75C2234-8310-40D5-829A-04FB7472D662}" type="presParOf" srcId="{41F03C32-ADBE-4C94-ACF0-EB0B5B5470D1}" destId="{E26D36D5-B4AE-4707-B364-90984870F00F}" srcOrd="7" destOrd="0" presId="urn:microsoft.com/office/officeart/2005/8/layout/hList1"/>
    <dgm:cxn modelId="{CD258B0B-46B1-489F-B667-717DE17125AC}" type="presParOf" srcId="{41F03C32-ADBE-4C94-ACF0-EB0B5B5470D1}" destId="{51A97296-B2F9-44BB-90A0-60927C43C81F}" srcOrd="8" destOrd="0" presId="urn:microsoft.com/office/officeart/2005/8/layout/hList1"/>
    <dgm:cxn modelId="{85AF6017-4766-4444-9B9B-22C1584CE582}" type="presParOf" srcId="{51A97296-B2F9-44BB-90A0-60927C43C81F}" destId="{57345532-2A4C-4033-9726-B7680D83D492}" srcOrd="0" destOrd="0" presId="urn:microsoft.com/office/officeart/2005/8/layout/hList1"/>
    <dgm:cxn modelId="{890FEA3B-5FB5-471F-8675-B085E5410E3C}" type="presParOf" srcId="{51A97296-B2F9-44BB-90A0-60927C43C81F}" destId="{F3E895A3-5768-4193-8B1B-A982366446C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9/13/2015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9/13/2015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latin typeface="Calibri"/>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latin typeface="Calibri"/>
              </a:rPr>
              <a:pPr/>
              <a:t>9/13/2015 4:34 PM</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r>
              <a:rPr lang="en-US" smtClean="0">
                <a:solidFill>
                  <a:srgbClr val="000000"/>
                </a:solidFill>
                <a:latin typeface="Calibri"/>
              </a:rPr>
              <a:t>© 2007 Microsoft Corporation. All rights reserved. Microsoft, Windows, Windows Vista and other product names are or may be registered trademarks and/or trademarks in the U.S. and/or other countries.</a:t>
            </a:r>
          </a:p>
          <a:p>
            <a:r>
              <a:rPr lang="en-US" smtClean="0">
                <a:solidFill>
                  <a:srgbClr val="000000"/>
                </a:solidFill>
                <a:latin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Calibri"/>
              </a:rPr>
            </a:br>
            <a:r>
              <a:rPr lang="en-US" smtClean="0">
                <a:solidFill>
                  <a:srgbClr val="000000"/>
                </a:solidFill>
                <a:latin typeface="Calibri"/>
              </a:rPr>
              <a:t>MICROSOFT MAKES NO WARRANTIES, EXPRESS, IMPLIED OR STATUTORY, AS TO THE INFORMATION IN THIS PRESENTATION.</a:t>
            </a:r>
          </a:p>
          <a:p>
            <a:endParaRPr lang="en-US" dirty="0">
              <a:solidFill>
                <a:prstClr val="black"/>
              </a:solidFill>
              <a:latin typeface="Calibri"/>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332839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latin typeface="Calibri"/>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latin typeface="Calibri"/>
              </a:rPr>
              <a:pPr/>
              <a:t>9/13/2015 4:34 PM</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r>
              <a:rPr lang="en-US" smtClean="0">
                <a:solidFill>
                  <a:srgbClr val="000000"/>
                </a:solidFill>
                <a:latin typeface="Calibri"/>
              </a:rPr>
              <a:t>© 2007 Microsoft Corporation. All rights reserved. Microsoft, Windows, Windows Vista and other product names are or may be registered trademarks and/or trademarks in the U.S. and/or other countries.</a:t>
            </a:r>
          </a:p>
          <a:p>
            <a:r>
              <a:rPr lang="en-US" smtClean="0">
                <a:solidFill>
                  <a:srgbClr val="000000"/>
                </a:solidFill>
                <a:latin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Calibri"/>
              </a:rPr>
            </a:br>
            <a:r>
              <a:rPr lang="en-US" smtClean="0">
                <a:solidFill>
                  <a:srgbClr val="000000"/>
                </a:solidFill>
                <a:latin typeface="Calibri"/>
              </a:rPr>
              <a:t>MICROSOFT MAKES NO WARRANTIES, EXPRESS, IMPLIED OR STATUTORY, AS TO THE INFORMATION IN THIS PRESENTATION.</a:t>
            </a:r>
          </a:p>
          <a:p>
            <a:endParaRPr lang="en-US" dirty="0">
              <a:solidFill>
                <a:prstClr val="black"/>
              </a:solidFill>
              <a:latin typeface="Calibri"/>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latin typeface="Calibri"/>
              </a:rPr>
              <a:pPr/>
              <a:t>43</a:t>
            </a:fld>
            <a:endParaRPr lang="en-US" dirty="0">
              <a:solidFill>
                <a:prstClr val="black"/>
              </a:solidFill>
              <a:latin typeface="Calibri"/>
            </a:endParaRPr>
          </a:p>
        </p:txBody>
      </p:sp>
    </p:spTree>
    <p:extLst>
      <p:ext uri="{BB962C8B-B14F-4D97-AF65-F5344CB8AC3E}">
        <p14:creationId xmlns:p14="http://schemas.microsoft.com/office/powerpoint/2010/main" val="47927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latin typeface="Calibri"/>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latin typeface="Calibri"/>
              </a:rPr>
              <a:pPr/>
              <a:t>9/13/2015 4:34 PM</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r>
              <a:rPr lang="en-US" smtClean="0">
                <a:solidFill>
                  <a:srgbClr val="000000"/>
                </a:solidFill>
                <a:latin typeface="Calibri"/>
              </a:rPr>
              <a:t>© 2007 Microsoft Corporation. All rights reserved. Microsoft, Windows, Windows Vista and other product names are or may be registered trademarks and/or trademarks in the U.S. and/or other countries.</a:t>
            </a:r>
          </a:p>
          <a:p>
            <a:r>
              <a:rPr lang="en-US" smtClean="0">
                <a:solidFill>
                  <a:srgbClr val="000000"/>
                </a:solidFill>
                <a:latin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Calibri"/>
              </a:rPr>
            </a:br>
            <a:r>
              <a:rPr lang="en-US" smtClean="0">
                <a:solidFill>
                  <a:srgbClr val="000000"/>
                </a:solidFill>
                <a:latin typeface="Calibri"/>
              </a:rPr>
              <a:t>MICROSOFT MAKES NO WARRANTIES, EXPRESS, IMPLIED OR STATUTORY, AS TO THE INFORMATION IN THIS PRESENTATION.</a:t>
            </a:r>
          </a:p>
          <a:p>
            <a:endParaRPr lang="en-US" dirty="0">
              <a:solidFill>
                <a:prstClr val="black"/>
              </a:solidFill>
              <a:latin typeface="Calibri"/>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latin typeface="Calibri"/>
              </a:rPr>
              <a:pPr/>
              <a:t>47</a:t>
            </a:fld>
            <a:endParaRPr lang="en-US" dirty="0">
              <a:solidFill>
                <a:prstClr val="black"/>
              </a:solidFill>
              <a:latin typeface="Calibri"/>
            </a:endParaRPr>
          </a:p>
        </p:txBody>
      </p:sp>
    </p:spTree>
    <p:extLst>
      <p:ext uri="{BB962C8B-B14F-4D97-AF65-F5344CB8AC3E}">
        <p14:creationId xmlns:p14="http://schemas.microsoft.com/office/powerpoint/2010/main" val="57334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678604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677357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smtClean="0"/>
              <a:t>Click icon to add picture</a:t>
            </a:r>
            <a:endParaRPr/>
          </a:p>
        </p:txBody>
      </p:sp>
      <p:sp>
        <p:nvSpPr>
          <p:cNvPr id="19"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66523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9/13/2015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7811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9/13/2015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8556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9/13/2015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55497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9/13/2015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8075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9/13/2015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3157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t>9/13/2015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55090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3" name="Picture Placeholder 2"/>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t>9/13/2015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62483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9/13/2015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59169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9/13/2015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82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72057831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28595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7946370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49244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5447489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97956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251394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89276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089424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81887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5193609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6934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45169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63549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11706405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8474629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31043389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6836102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855049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697099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72012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491167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387957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948971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00277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373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580069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392341885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231451834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1250070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7728481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141554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936268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276355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2997012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109525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49564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68837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0930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115790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96507152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7596301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4498804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420392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3936272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27044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438113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03852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34273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350805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2349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01233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961357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358137662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260479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83236481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8104917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4958954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945668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51908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101060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296034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138636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5568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7406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585152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447327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507945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5881466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3490851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83084542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483564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828417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53363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281357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764226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81161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55523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79969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171355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65390879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93920519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8661390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39546155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330007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965034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6644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0692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238244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1235525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95966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36487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539583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9385105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23889937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smtClean="0"/>
              <a:t>Click icon to add picture</a:t>
            </a:r>
            <a:endParaRPr/>
          </a:p>
        </p:txBody>
      </p:sp>
    </p:spTree>
    <p:extLst>
      <p:ext uri="{BB962C8B-B14F-4D97-AF65-F5344CB8AC3E}">
        <p14:creationId xmlns:p14="http://schemas.microsoft.com/office/powerpoint/2010/main" val="334028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402B9795-92DC-40DC-A1CA-9A4B349D7824}" type="datetimeFigureOut">
              <a:rPr lang="en-US"/>
              <a:t>9/13/2015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248204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9/13/2015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1135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3.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3.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3.png"/><Relationship Id="rId2" Type="http://schemas.openxmlformats.org/officeDocument/2006/relationships/slideLayout" Target="../slideLayouts/slideLayout86.xml"/><Relationship Id="rId16" Type="http://schemas.openxmlformats.org/officeDocument/2006/relationships/image" Target="../media/image2.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2749539"/>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5440623"/>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9358377"/>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4015756"/>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5517275"/>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578637"/>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289912"/>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9988751"/>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79" r:id="rId13"/>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60000"/>
                    <a:lumOff val="40000"/>
                  </a:schemeClr>
                </a:solidFill>
              </a:defRPr>
            </a:lvl1pPr>
          </a:lstStyle>
          <a:p>
            <a:fld id="{402B9795-92DC-40DC-A1CA-9A4B349D7824}" type="datetimeFigureOut">
              <a:rPr lang="en-US"/>
              <a:pPr/>
              <a:t>9/13/2015</a:t>
            </a:fld>
            <a:endParaRPr/>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60000"/>
                    <a:lumOff val="40000"/>
                  </a:schemeClr>
                </a:solidFill>
              </a:defRPr>
            </a:lvl1pPr>
          </a:lstStyle>
          <a:p>
            <a:endParaRPr/>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60000"/>
                    <a:lumOff val="40000"/>
                  </a:schemeClr>
                </a:solidFill>
              </a:defRPr>
            </a:lvl1pPr>
          </a:lstStyle>
          <a:p>
            <a:fld id="{0FF54DE5-C571-48E8-A5BC-B369434E2F44}" type="slidenum">
              <a:rPr/>
              <a:pPr/>
              <a:t>‹#›</a:t>
            </a:fld>
            <a:endParaRPr/>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453775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mrshopkinsclass.weebly.com/unit-1.html" TargetMode="External"/><Relationship Id="rId2" Type="http://schemas.openxmlformats.org/officeDocument/2006/relationships/image" Target="../media/image5.jpg"/><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notesSlide" Target="../notesSlides/notesSlide1.xml"/><Relationship Id="rId1" Type="http://schemas.openxmlformats.org/officeDocument/2006/relationships/slideLayout" Target="../slideLayouts/slideLayout110.xml"/><Relationship Id="rId6" Type="http://schemas.openxmlformats.org/officeDocument/2006/relationships/slide" Target="slide51.xml"/><Relationship Id="rId5" Type="http://schemas.openxmlformats.org/officeDocument/2006/relationships/slide" Target="slide11.xml"/><Relationship Id="rId4" Type="http://schemas.openxmlformats.org/officeDocument/2006/relationships/slide" Target="slide4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hyperlink" Target="https://www-k6.thinkcentral.com/content/hsp/reading/journeys2014/na/gr3/online_audio_hub_9780547928609_/audio/student/jy14_na_ese_g3_u1_l04_tr04.mp3" TargetMode="External"/><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5.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oleObject" Target="../embeddings/Microsoft_PowerPoint_97-2003_Presentation1.ppt"/><Relationship Id="rId2" Type="http://schemas.openxmlformats.org/officeDocument/2006/relationships/slideLayout" Target="../slideLayouts/slideLayout110.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110.xml"/><Relationship Id="rId4" Type="http://schemas.openxmlformats.org/officeDocument/2006/relationships/image" Target="../media/image6.jpg"/></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110.xml"/><Relationship Id="rId4" Type="http://schemas.openxmlformats.org/officeDocument/2006/relationships/image" Target="../media/image6.jpg"/></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0.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764" y="1369522"/>
            <a:ext cx="4847336" cy="2957730"/>
          </a:xfrm>
        </p:spPr>
        <p:txBody>
          <a:bodyPr>
            <a:normAutofit/>
          </a:bodyPr>
          <a:lstStyle/>
          <a:p>
            <a:r>
              <a:rPr lang="en-US" sz="6600" dirty="0" smtClean="0"/>
              <a:t>Unit 1 </a:t>
            </a:r>
            <a:endParaRPr lang="en-US" sz="6600" dirty="0"/>
          </a:p>
        </p:txBody>
      </p:sp>
      <p:sp>
        <p:nvSpPr>
          <p:cNvPr id="3" name="Subtitle 2"/>
          <p:cNvSpPr>
            <a:spLocks noGrp="1"/>
          </p:cNvSpPr>
          <p:nvPr>
            <p:ph type="subTitle" idx="1"/>
          </p:nvPr>
        </p:nvSpPr>
        <p:spPr>
          <a:xfrm>
            <a:off x="397764" y="3849470"/>
            <a:ext cx="12192000" cy="955565"/>
          </a:xfrm>
        </p:spPr>
        <p:txBody>
          <a:bodyPr>
            <a:noAutofit/>
          </a:bodyPr>
          <a:lstStyle/>
          <a:p>
            <a:r>
              <a:rPr lang="en-US" sz="3200" dirty="0" smtClean="0"/>
              <a:t>Journeys Reading Series </a:t>
            </a:r>
          </a:p>
          <a:p>
            <a:r>
              <a:rPr lang="en-US" sz="3200" dirty="0" smtClean="0"/>
              <a:t>Houghton Mifflin Harcourt</a:t>
            </a:r>
          </a:p>
          <a:p>
            <a:endParaRPr lang="en-US" sz="3200" dirty="0"/>
          </a:p>
          <a:p>
            <a:r>
              <a:rPr lang="en-US" sz="2400" dirty="0" smtClean="0"/>
              <a:t>PowerPoint created by: Lisa Bays</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047" y="268070"/>
            <a:ext cx="6181853" cy="6132730"/>
          </a:xfrm>
          <a:prstGeom prst="rect">
            <a:avLst/>
          </a:prstGeom>
          <a:ln w="228600" cap="sq" cmpd="thickThin">
            <a:solidFill>
              <a:srgbClr val="000000"/>
            </a:solidFill>
            <a:prstDash val="solid"/>
            <a:miter lim="800000"/>
          </a:ln>
          <a:effectLst>
            <a:innerShdw blurRad="76200">
              <a:srgbClr val="000000"/>
            </a:innerShdw>
          </a:effectLst>
        </p:spPr>
      </p:pic>
      <p:sp>
        <p:nvSpPr>
          <p:cNvPr id="7" name="Rectangle 6"/>
          <p:cNvSpPr/>
          <p:nvPr/>
        </p:nvSpPr>
        <p:spPr>
          <a:xfrm>
            <a:off x="5718047" y="268070"/>
            <a:ext cx="6214579" cy="6132730"/>
          </a:xfrm>
          <a:prstGeom prst="rect">
            <a:avLst/>
          </a:prstGeom>
          <a:solidFill>
            <a:srgbClr val="FFFFFF">
              <a:alpha val="9020"/>
            </a:srgb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Rectangle 3"/>
          <p:cNvSpPr/>
          <p:nvPr/>
        </p:nvSpPr>
        <p:spPr>
          <a:xfrm>
            <a:off x="397764" y="6270359"/>
            <a:ext cx="6367962" cy="369332"/>
          </a:xfrm>
          <a:prstGeom prst="rect">
            <a:avLst/>
          </a:prstGeom>
        </p:spPr>
        <p:txBody>
          <a:bodyPr wrap="none">
            <a:spAutoFit/>
          </a:bodyPr>
          <a:lstStyle/>
          <a:p>
            <a:r>
              <a:rPr lang="en-US" dirty="0">
                <a:hlinkClick r:id="rId3"/>
              </a:rPr>
              <a:t>http://</a:t>
            </a:r>
            <a:r>
              <a:rPr lang="en-US" dirty="0" smtClean="0">
                <a:hlinkClick r:id="rId3"/>
              </a:rPr>
              <a:t>mrshopkinsclass.weebly.com/unit-1.html</a:t>
            </a:r>
            <a:r>
              <a:rPr lang="en-US" dirty="0" smtClean="0"/>
              <a:t> newsletter</a:t>
            </a:r>
            <a:endParaRPr lang="en-US" dirty="0"/>
          </a:p>
        </p:txBody>
      </p:sp>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smtClean="0"/>
              <a:t>Daily Proofreading Practice</a:t>
            </a:r>
            <a:endParaRPr lang="en-US" sz="6000" dirty="0"/>
          </a:p>
        </p:txBody>
      </p:sp>
      <p:sp>
        <p:nvSpPr>
          <p:cNvPr id="3" name="Content Placeholder 2"/>
          <p:cNvSpPr>
            <a:spLocks noGrp="1"/>
          </p:cNvSpPr>
          <p:nvPr>
            <p:ph idx="1"/>
          </p:nvPr>
        </p:nvSpPr>
        <p:spPr/>
        <p:txBody>
          <a:bodyPr>
            <a:normAutofit/>
          </a:bodyPr>
          <a:lstStyle/>
          <a:p>
            <a:r>
              <a:rPr lang="en-US" sz="3600" dirty="0" smtClean="0"/>
              <a:t>Monday </a:t>
            </a:r>
          </a:p>
          <a:p>
            <a:r>
              <a:rPr lang="en-US" sz="3600" dirty="0"/>
              <a:t> </a:t>
            </a:r>
            <a:r>
              <a:rPr lang="en-US" sz="3600" dirty="0" smtClean="0"/>
              <a:t>Does it seam like the building is yours.</a:t>
            </a:r>
          </a:p>
          <a:p>
            <a:r>
              <a:rPr lang="en-US" sz="3600" dirty="0"/>
              <a:t> </a:t>
            </a:r>
            <a:r>
              <a:rPr lang="en-US" sz="3600" dirty="0" smtClean="0">
                <a:solidFill>
                  <a:srgbClr val="F236E9"/>
                </a:solidFill>
              </a:rPr>
              <a:t>Does it seem like the building is yours?</a:t>
            </a:r>
          </a:p>
          <a:p>
            <a:r>
              <a:rPr lang="en-US" sz="3600" dirty="0"/>
              <a:t> </a:t>
            </a:r>
            <a:r>
              <a:rPr lang="en-US" sz="3600" dirty="0" smtClean="0"/>
              <a:t>Them just </a:t>
            </a:r>
            <a:r>
              <a:rPr lang="en-US" sz="3600" dirty="0" err="1" smtClean="0"/>
              <a:t>soald</a:t>
            </a:r>
            <a:r>
              <a:rPr lang="en-US" sz="3600" dirty="0" smtClean="0"/>
              <a:t> the building.</a:t>
            </a:r>
          </a:p>
          <a:p>
            <a:r>
              <a:rPr lang="en-US" sz="3600" dirty="0" smtClean="0"/>
              <a:t> </a:t>
            </a:r>
            <a:r>
              <a:rPr lang="en-US" sz="3600" dirty="0" smtClean="0">
                <a:solidFill>
                  <a:srgbClr val="F236E9"/>
                </a:solidFill>
              </a:rPr>
              <a:t>They just sold the building.</a:t>
            </a:r>
          </a:p>
          <a:p>
            <a:pPr marL="0" indent="0">
              <a:buNone/>
            </a:pPr>
            <a:r>
              <a:rPr lang="en-US" sz="3600" dirty="0" smtClean="0">
                <a:solidFill>
                  <a:srgbClr val="F236E9"/>
                </a:solidFill>
              </a:rPr>
              <a:t> </a:t>
            </a:r>
            <a:r>
              <a:rPr lang="en-US" sz="3600" b="1" dirty="0" smtClean="0">
                <a:solidFill>
                  <a:srgbClr val="F236E9"/>
                </a:solidFill>
              </a:rPr>
              <a:t> </a:t>
            </a:r>
            <a:endParaRPr lang="en-US" sz="3600" b="1" dirty="0">
              <a:solidFill>
                <a:srgbClr val="F236E9"/>
              </a:solidFill>
            </a:endParaRPr>
          </a:p>
        </p:txBody>
      </p:sp>
    </p:spTree>
    <p:extLst>
      <p:ext uri="{BB962C8B-B14F-4D97-AF65-F5344CB8AC3E}">
        <p14:creationId xmlns:p14="http://schemas.microsoft.com/office/powerpoint/2010/main" val="78093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3" action="ppaction://hlinksldjump"/>
          </p:cNvPr>
          <p:cNvSpPr/>
          <p:nvPr/>
        </p:nvSpPr>
        <p:spPr bwMode="auto">
          <a:xfrm>
            <a:off x="1378520" y="2968134"/>
            <a:ext cx="2201333" cy="882953"/>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rPr>
              <a:t>Day 3</a:t>
            </a:r>
          </a:p>
        </p:txBody>
      </p:sp>
      <p:sp>
        <p:nvSpPr>
          <p:cNvPr id="5" name="Rounded Rectangle 4">
            <a:hlinkClick r:id="rId4" action="ppaction://hlinksldjump"/>
          </p:cNvPr>
          <p:cNvSpPr/>
          <p:nvPr/>
        </p:nvSpPr>
        <p:spPr bwMode="auto">
          <a:xfrm>
            <a:off x="1378521" y="1731533"/>
            <a:ext cx="2201333" cy="882953"/>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smtClean="0">
                <a:solidFill>
                  <a:srgbClr val="FFFFFF"/>
                </a:solidFill>
                <a:effectLst>
                  <a:outerShdw blurRad="38100" dist="38100" dir="2700000" algn="tl">
                    <a:srgbClr val="000000">
                      <a:alpha val="43137"/>
                    </a:srgbClr>
                  </a:outerShdw>
                </a:effectLst>
                <a:hlinkClick r:id="rId4" action="ppaction://hlinksldjump"/>
              </a:rPr>
              <a:t>Day</a:t>
            </a:r>
            <a:r>
              <a:rPr lang="en-US" sz="2300" dirty="0" smtClean="0">
                <a:solidFill>
                  <a:srgbClr val="FFFFFF"/>
                </a:solidFill>
                <a:effectLst>
                  <a:outerShdw blurRad="38100" dist="38100" dir="2700000" algn="tl">
                    <a:srgbClr val="000000">
                      <a:alpha val="43137"/>
                    </a:srgbClr>
                  </a:outerShdw>
                </a:effectLst>
              </a:rPr>
              <a:t> </a:t>
            </a:r>
            <a:r>
              <a:rPr lang="en-US" sz="2300" dirty="0">
                <a:solidFill>
                  <a:srgbClr val="FFFFFF"/>
                </a:solidFill>
                <a:effectLst>
                  <a:outerShdw blurRad="38100" dist="38100" dir="2700000" algn="tl">
                    <a:srgbClr val="000000">
                      <a:alpha val="43137"/>
                    </a:srgbClr>
                  </a:outerShdw>
                </a:effectLst>
              </a:rPr>
              <a:t>2 </a:t>
            </a:r>
          </a:p>
        </p:txBody>
      </p:sp>
      <p:sp>
        <p:nvSpPr>
          <p:cNvPr id="6" name="Rounded Rectangle 5">
            <a:hlinkClick r:id="rId5" action="ppaction://hlinksldjump"/>
          </p:cNvPr>
          <p:cNvSpPr/>
          <p:nvPr/>
        </p:nvSpPr>
        <p:spPr bwMode="auto">
          <a:xfrm>
            <a:off x="1400799" y="527014"/>
            <a:ext cx="2201333" cy="882953"/>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smtClean="0">
                <a:solidFill>
                  <a:srgbClr val="FFFFFF"/>
                </a:solidFill>
                <a:effectLst>
                  <a:outerShdw blurRad="38100" dist="38100" dir="2700000" algn="tl">
                    <a:srgbClr val="000000">
                      <a:alpha val="43137"/>
                    </a:srgbClr>
                  </a:outerShdw>
                </a:effectLst>
              </a:rPr>
              <a:t>Day 1 </a:t>
            </a:r>
            <a:endParaRPr lang="en-US" sz="2300" dirty="0">
              <a:solidFill>
                <a:srgbClr val="FFFFFF"/>
              </a:solidFill>
              <a:effectLst>
                <a:outerShdw blurRad="38100" dist="38100" dir="2700000" algn="tl">
                  <a:srgbClr val="000000">
                    <a:alpha val="43137"/>
                  </a:srgbClr>
                </a:outerShdw>
              </a:effectLst>
            </a:endParaRPr>
          </a:p>
        </p:txBody>
      </p:sp>
      <p:sp>
        <p:nvSpPr>
          <p:cNvPr id="7" name="Rounded Rectangle 6">
            <a:hlinkClick r:id="rId6" action="ppaction://hlinksldjump"/>
          </p:cNvPr>
          <p:cNvSpPr/>
          <p:nvPr/>
        </p:nvSpPr>
        <p:spPr bwMode="auto">
          <a:xfrm>
            <a:off x="1378519" y="5441336"/>
            <a:ext cx="2201333" cy="882953"/>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hlinkClick r:id="rId6" action="ppaction://hlinksldjump"/>
              </a:rPr>
              <a:t>Day</a:t>
            </a:r>
            <a:r>
              <a:rPr lang="en-US" sz="2300" dirty="0">
                <a:solidFill>
                  <a:srgbClr val="FFFFFF"/>
                </a:solidFill>
                <a:effectLst>
                  <a:outerShdw blurRad="38100" dist="38100" dir="2700000" algn="tl">
                    <a:srgbClr val="000000">
                      <a:alpha val="43137"/>
                    </a:srgbClr>
                  </a:outerShdw>
                </a:effectLst>
              </a:rPr>
              <a:t> 5</a:t>
            </a:r>
          </a:p>
        </p:txBody>
      </p:sp>
      <p:sp>
        <p:nvSpPr>
          <p:cNvPr id="9" name="Rounded Rectangle 8">
            <a:hlinkClick r:id="rId7" action="ppaction://hlinksldjump"/>
          </p:cNvPr>
          <p:cNvSpPr/>
          <p:nvPr/>
        </p:nvSpPr>
        <p:spPr bwMode="auto">
          <a:xfrm>
            <a:off x="1378520" y="4204735"/>
            <a:ext cx="2201333" cy="882953"/>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solidFill>
                  <a:srgbClr val="FFFFFF"/>
                </a:solidFill>
                <a:effectLst>
                  <a:outerShdw blurRad="38100" dist="38100" dir="2700000" algn="tl">
                    <a:srgbClr val="000000">
                      <a:alpha val="43137"/>
                    </a:srgbClr>
                  </a:outerShdw>
                </a:effectLst>
              </a:rPr>
              <a:t>Day 4</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2091" y="641292"/>
            <a:ext cx="5589430" cy="553663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1503451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5645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45270" y="-2178909"/>
            <a:ext cx="17805924" cy="10010944"/>
          </a:xfrm>
          <a:prstGeom prst="rect">
            <a:avLst/>
          </a:prstGeom>
        </p:spPr>
      </p:pic>
    </p:spTree>
    <p:extLst>
      <p:ext uri="{BB962C8B-B14F-4D97-AF65-F5344CB8AC3E}">
        <p14:creationId xmlns:p14="http://schemas.microsoft.com/office/powerpoint/2010/main" val="83131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6708" y="-1168756"/>
            <a:ext cx="15296116" cy="8599866"/>
          </a:xfrm>
          <a:prstGeom prst="rect">
            <a:avLst/>
          </a:prstGeom>
        </p:spPr>
      </p:pic>
      <p:sp>
        <p:nvSpPr>
          <p:cNvPr id="3" name="Rectangle 2"/>
          <p:cNvSpPr/>
          <p:nvPr/>
        </p:nvSpPr>
        <p:spPr>
          <a:xfrm>
            <a:off x="8812696" y="3498574"/>
            <a:ext cx="1285461" cy="66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553739" y="3684104"/>
            <a:ext cx="1616765" cy="79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607826" y="3856383"/>
            <a:ext cx="397565" cy="72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53739" y="4002157"/>
            <a:ext cx="2239618" cy="265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812696" y="4837043"/>
            <a:ext cx="1404730" cy="318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3739" y="5022574"/>
            <a:ext cx="2544418"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44069" y="5897217"/>
            <a:ext cx="1961322" cy="166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553739" y="6082748"/>
            <a:ext cx="2451652" cy="344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11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7"/>
                                        </p:tgtEl>
                                      </p:cBhvr>
                                    </p:animEffect>
                                    <p:set>
                                      <p:cBhvr>
                                        <p:cTn id="27" dur="1" fill="hold">
                                          <p:stCondLst>
                                            <p:cond delay="19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8"/>
                                        </p:tgtEl>
                                      </p:cBhvr>
                                    </p:animEffect>
                                    <p:set>
                                      <p:cBhvr>
                                        <p:cTn id="32" dur="1" fill="hold">
                                          <p:stCondLst>
                                            <p:cond delay="19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9"/>
                                        </p:tgtEl>
                                      </p:cBhvr>
                                    </p:animEffect>
                                    <p:set>
                                      <p:cBhvr>
                                        <p:cTn id="37" dur="1" fill="hold">
                                          <p:stCondLst>
                                            <p:cond delay="1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10"/>
                                        </p:tgtEl>
                                      </p:cBhvr>
                                    </p:animEffect>
                                    <p:set>
                                      <p:cBhvr>
                                        <p:cTn id="4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8655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7194" y="-924058"/>
            <a:ext cx="14127862" cy="7943044"/>
          </a:xfrm>
          <a:prstGeom prst="rect">
            <a:avLst/>
          </a:prstGeom>
        </p:spPr>
      </p:pic>
    </p:spTree>
    <p:extLst>
      <p:ext uri="{BB962C8B-B14F-4D97-AF65-F5344CB8AC3E}">
        <p14:creationId xmlns:p14="http://schemas.microsoft.com/office/powerpoint/2010/main" val="131262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6533" y="-768626"/>
            <a:ext cx="15722446" cy="8654603"/>
          </a:xfrm>
          <a:prstGeom prst="rect">
            <a:avLst/>
          </a:prstGeom>
        </p:spPr>
      </p:pic>
      <p:sp>
        <p:nvSpPr>
          <p:cNvPr id="3" name="Rectangle 2">
            <a:hlinkClick r:id="rId3"/>
          </p:cNvPr>
          <p:cNvSpPr/>
          <p:nvPr/>
        </p:nvSpPr>
        <p:spPr>
          <a:xfrm>
            <a:off x="2253789" y="303648"/>
            <a:ext cx="2807628" cy="461665"/>
          </a:xfrm>
          <a:prstGeom prst="rect">
            <a:avLst/>
          </a:prstGeom>
          <a:solidFill>
            <a:srgbClr val="FF0000"/>
          </a:solidFill>
        </p:spPr>
        <p:txBody>
          <a:bodyPr wrap="none" lIns="91440" tIns="45720" rIns="91440" bIns="45720">
            <a:spAutoFit/>
          </a:bodyPr>
          <a:lstStyle/>
          <a:p>
            <a:pPr algn="ctr"/>
            <a:r>
              <a:rPr lang="en-US" sz="2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Pop’s Bridge Audio</a:t>
            </a:r>
            <a:endPar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1610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5008" y="-821029"/>
            <a:ext cx="14286158" cy="8032042"/>
          </a:xfrm>
          <a:prstGeom prst="rect">
            <a:avLst/>
          </a:prstGeom>
        </p:spPr>
      </p:pic>
    </p:spTree>
    <p:extLst>
      <p:ext uri="{BB962C8B-B14F-4D97-AF65-F5344CB8AC3E}">
        <p14:creationId xmlns:p14="http://schemas.microsoft.com/office/powerpoint/2010/main" val="53120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8961" y="-542362"/>
            <a:ext cx="14140817" cy="7950327"/>
          </a:xfrm>
          <a:prstGeom prst="rect">
            <a:avLst/>
          </a:prstGeom>
        </p:spPr>
      </p:pic>
    </p:spTree>
    <p:extLst>
      <p:ext uri="{BB962C8B-B14F-4D97-AF65-F5344CB8AC3E}">
        <p14:creationId xmlns:p14="http://schemas.microsoft.com/office/powerpoint/2010/main" val="249089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98500" y="1771394"/>
            <a:ext cx="4610100" cy="2219691"/>
          </a:xfrm>
        </p:spPr>
        <p:txBody>
          <a:bodyPr anchor="ctr"/>
          <a:lstStyle/>
          <a:p>
            <a:r>
              <a:rPr lang="en-US" dirty="0" smtClean="0"/>
              <a:t>		Unit 1</a:t>
            </a:r>
            <a:br>
              <a:rPr lang="en-US" dirty="0" smtClean="0"/>
            </a:br>
            <a:r>
              <a:rPr lang="en-US" dirty="0" smtClean="0"/>
              <a:t>		Lesson 4</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311" y="618151"/>
            <a:ext cx="5589430" cy="553663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9152" y="-717998"/>
            <a:ext cx="14322572" cy="8052515"/>
          </a:xfrm>
          <a:prstGeom prst="rect">
            <a:avLst/>
          </a:prstGeom>
        </p:spPr>
      </p:pic>
    </p:spTree>
    <p:extLst>
      <p:ext uri="{BB962C8B-B14F-4D97-AF65-F5344CB8AC3E}">
        <p14:creationId xmlns:p14="http://schemas.microsoft.com/office/powerpoint/2010/main" val="121579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084" y="-1091857"/>
            <a:ext cx="14952513" cy="8406684"/>
          </a:xfrm>
          <a:prstGeom prst="rect">
            <a:avLst/>
          </a:prstGeom>
        </p:spPr>
      </p:pic>
    </p:spTree>
    <p:extLst>
      <p:ext uri="{BB962C8B-B14F-4D97-AF65-F5344CB8AC3E}">
        <p14:creationId xmlns:p14="http://schemas.microsoft.com/office/powerpoint/2010/main" val="320102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9104" y="-1001333"/>
            <a:ext cx="14713710" cy="8272423"/>
          </a:xfrm>
          <a:prstGeom prst="rect">
            <a:avLst/>
          </a:prstGeom>
        </p:spPr>
      </p:pic>
    </p:spTree>
    <p:extLst>
      <p:ext uri="{BB962C8B-B14F-4D97-AF65-F5344CB8AC3E}">
        <p14:creationId xmlns:p14="http://schemas.microsoft.com/office/powerpoint/2010/main" val="274171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6491" y="-627845"/>
            <a:ext cx="14230945" cy="8001000"/>
          </a:xfrm>
          <a:prstGeom prst="rect">
            <a:avLst/>
          </a:prstGeom>
        </p:spPr>
      </p:pic>
    </p:spTree>
    <p:extLst>
      <p:ext uri="{BB962C8B-B14F-4D97-AF65-F5344CB8AC3E}">
        <p14:creationId xmlns:p14="http://schemas.microsoft.com/office/powerpoint/2010/main" val="156859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5191" y="-782393"/>
            <a:ext cx="14219493" cy="7994561"/>
          </a:xfrm>
          <a:prstGeom prst="rect">
            <a:avLst/>
          </a:prstGeom>
        </p:spPr>
      </p:pic>
    </p:spTree>
    <p:extLst>
      <p:ext uri="{BB962C8B-B14F-4D97-AF65-F5344CB8AC3E}">
        <p14:creationId xmlns:p14="http://schemas.microsoft.com/office/powerpoint/2010/main" val="35588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7404" y="-608527"/>
            <a:ext cx="14173676" cy="7968802"/>
          </a:xfrm>
          <a:prstGeom prst="rect">
            <a:avLst/>
          </a:prstGeom>
        </p:spPr>
      </p:pic>
    </p:spTree>
    <p:extLst>
      <p:ext uri="{BB962C8B-B14F-4D97-AF65-F5344CB8AC3E}">
        <p14:creationId xmlns:p14="http://schemas.microsoft.com/office/powerpoint/2010/main" val="207679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9707" y="-627845"/>
            <a:ext cx="14147039" cy="7953826"/>
          </a:xfrm>
          <a:prstGeom prst="rect">
            <a:avLst/>
          </a:prstGeom>
        </p:spPr>
      </p:pic>
    </p:spTree>
    <p:extLst>
      <p:ext uri="{BB962C8B-B14F-4D97-AF65-F5344CB8AC3E}">
        <p14:creationId xmlns:p14="http://schemas.microsoft.com/office/powerpoint/2010/main" val="239391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6602" y="-717998"/>
            <a:ext cx="14322572" cy="8052515"/>
          </a:xfrm>
          <a:prstGeom prst="rect">
            <a:avLst/>
          </a:prstGeom>
        </p:spPr>
      </p:pic>
    </p:spTree>
    <p:extLst>
      <p:ext uri="{BB962C8B-B14F-4D97-AF65-F5344CB8AC3E}">
        <p14:creationId xmlns:p14="http://schemas.microsoft.com/office/powerpoint/2010/main" val="401758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2534" y="-795271"/>
            <a:ext cx="14402746" cy="8097591"/>
          </a:xfrm>
          <a:prstGeom prst="rect">
            <a:avLst/>
          </a:prstGeom>
        </p:spPr>
      </p:pic>
    </p:spTree>
    <p:extLst>
      <p:ext uri="{BB962C8B-B14F-4D97-AF65-F5344CB8AC3E}">
        <p14:creationId xmlns:p14="http://schemas.microsoft.com/office/powerpoint/2010/main" val="313676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0717" y="-917715"/>
            <a:ext cx="14902717" cy="8378687"/>
          </a:xfrm>
          <a:prstGeom prst="rect">
            <a:avLst/>
          </a:prstGeom>
        </p:spPr>
      </p:pic>
    </p:spTree>
    <p:extLst>
      <p:ext uri="{BB962C8B-B14F-4D97-AF65-F5344CB8AC3E}">
        <p14:creationId xmlns:p14="http://schemas.microsoft.com/office/powerpoint/2010/main" val="189838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1826" y="-1801502"/>
            <a:ext cx="16757519" cy="9421504"/>
          </a:xfrm>
          <a:prstGeom prst="rect">
            <a:avLst/>
          </a:prstGeom>
        </p:spPr>
      </p:pic>
    </p:spTree>
    <p:extLst>
      <p:ext uri="{BB962C8B-B14F-4D97-AF65-F5344CB8AC3E}">
        <p14:creationId xmlns:p14="http://schemas.microsoft.com/office/powerpoint/2010/main" val="281986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5166" y="-795271"/>
            <a:ext cx="14739468" cy="8286904"/>
          </a:xfrm>
          <a:prstGeom prst="rect">
            <a:avLst/>
          </a:prstGeom>
        </p:spPr>
      </p:pic>
    </p:spTree>
    <p:extLst>
      <p:ext uri="{BB962C8B-B14F-4D97-AF65-F5344CB8AC3E}">
        <p14:creationId xmlns:p14="http://schemas.microsoft.com/office/powerpoint/2010/main" val="271673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4572" y="-814123"/>
            <a:ext cx="14723443" cy="8277895"/>
          </a:xfrm>
          <a:prstGeom prst="rect">
            <a:avLst/>
          </a:prstGeom>
        </p:spPr>
      </p:pic>
    </p:spTree>
    <p:extLst>
      <p:ext uri="{BB962C8B-B14F-4D97-AF65-F5344CB8AC3E}">
        <p14:creationId xmlns:p14="http://schemas.microsoft.com/office/powerpoint/2010/main" val="426830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2627" y="-944216"/>
            <a:ext cx="14827940" cy="8336646"/>
          </a:xfrm>
          <a:prstGeom prst="rect">
            <a:avLst/>
          </a:prstGeom>
        </p:spPr>
      </p:pic>
    </p:spTree>
    <p:extLst>
      <p:ext uri="{BB962C8B-B14F-4D97-AF65-F5344CB8AC3E}">
        <p14:creationId xmlns:p14="http://schemas.microsoft.com/office/powerpoint/2010/main" val="33588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4938" y="-1143001"/>
            <a:ext cx="14815073" cy="8329411"/>
          </a:xfrm>
          <a:prstGeom prst="rect">
            <a:avLst/>
          </a:prstGeom>
        </p:spPr>
      </p:pic>
    </p:spTree>
    <p:extLst>
      <p:ext uri="{BB962C8B-B14F-4D97-AF65-F5344CB8AC3E}">
        <p14:creationId xmlns:p14="http://schemas.microsoft.com/office/powerpoint/2010/main" val="29733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1679" y="-795271"/>
            <a:ext cx="14353102" cy="8069680"/>
          </a:xfrm>
          <a:prstGeom prst="rect">
            <a:avLst/>
          </a:prstGeom>
        </p:spPr>
      </p:pic>
    </p:spTree>
    <p:extLst>
      <p:ext uri="{BB962C8B-B14F-4D97-AF65-F5344CB8AC3E}">
        <p14:creationId xmlns:p14="http://schemas.microsoft.com/office/powerpoint/2010/main" val="338907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72" y="76200"/>
            <a:ext cx="10727710" cy="1096962"/>
          </a:xfrm>
        </p:spPr>
        <p:txBody>
          <a:bodyPr>
            <a:normAutofit/>
          </a:bodyPr>
          <a:lstStyle/>
          <a:p>
            <a:r>
              <a:rPr lang="en-US" sz="4000" dirty="0" smtClean="0"/>
              <a:t>Think Through the Text          </a:t>
            </a:r>
            <a:r>
              <a:rPr lang="en-US" sz="2400" dirty="0" smtClean="0"/>
              <a:t>Find evidence in the text. </a:t>
            </a:r>
            <a:endParaRPr lang="en-US" sz="2400" dirty="0"/>
          </a:p>
        </p:txBody>
      </p:sp>
      <p:sp>
        <p:nvSpPr>
          <p:cNvPr id="3" name="Content Placeholder 2"/>
          <p:cNvSpPr>
            <a:spLocks noGrp="1"/>
          </p:cNvSpPr>
          <p:nvPr>
            <p:ph idx="1"/>
          </p:nvPr>
        </p:nvSpPr>
        <p:spPr>
          <a:xfrm>
            <a:off x="357872" y="1309640"/>
            <a:ext cx="10727710" cy="5715000"/>
          </a:xfrm>
        </p:spPr>
        <p:txBody>
          <a:bodyPr>
            <a:normAutofit/>
          </a:bodyPr>
          <a:lstStyle/>
          <a:p>
            <a:pPr marL="0" indent="0">
              <a:buNone/>
            </a:pPr>
            <a:r>
              <a:rPr lang="en-US" sz="2800" b="1" dirty="0" smtClean="0"/>
              <a:t>1. What evidence does the author include that supports the idea that the Golden Gate Bridge is “the impossible bridge”?   </a:t>
            </a:r>
          </a:p>
          <a:p>
            <a:r>
              <a:rPr lang="en-US" sz="2800" b="1" dirty="0" smtClean="0">
                <a:solidFill>
                  <a:srgbClr val="F236E9"/>
                </a:solidFill>
              </a:rPr>
              <a:t>The people who doubt the bridge can be built say the bay water is too deep and the currents and winds are too strong. </a:t>
            </a:r>
          </a:p>
          <a:p>
            <a:pPr marL="0" indent="0">
              <a:buNone/>
            </a:pPr>
            <a:r>
              <a:rPr lang="en-US" sz="2800" b="1" dirty="0" smtClean="0"/>
              <a:t>2. Why do you think Robert considers it “Pop’s Bridge” even though he know a whole crew is working on it? </a:t>
            </a:r>
          </a:p>
          <a:p>
            <a:r>
              <a:rPr lang="en-US" sz="2800" b="1" dirty="0" smtClean="0">
                <a:solidFill>
                  <a:srgbClr val="F236E9"/>
                </a:solidFill>
              </a:rPr>
              <a:t>Robert is very proud of what his father does. </a:t>
            </a:r>
          </a:p>
          <a:p>
            <a:pPr marL="0" indent="0">
              <a:buNone/>
            </a:pPr>
            <a:r>
              <a:rPr lang="en-US" sz="2800" b="1" dirty="0" smtClean="0"/>
              <a:t>3. Give two reasons why you think Robert says that </a:t>
            </a:r>
            <a:r>
              <a:rPr lang="en-US" sz="2800" b="1" dirty="0" err="1" smtClean="0"/>
              <a:t>skywalkers</a:t>
            </a:r>
            <a:r>
              <a:rPr lang="en-US" sz="2800" b="1" dirty="0" smtClean="0"/>
              <a:t> have the most important job of all. </a:t>
            </a:r>
          </a:p>
          <a:p>
            <a:r>
              <a:rPr lang="en-US" sz="2800" b="1" dirty="0" smtClean="0">
                <a:solidFill>
                  <a:srgbClr val="F236E9"/>
                </a:solidFill>
              </a:rPr>
              <a:t>One reason is because of the work they do.  The second reason is because Robert’s father is a </a:t>
            </a:r>
            <a:r>
              <a:rPr lang="en-US" sz="2800" b="1" dirty="0" err="1" smtClean="0">
                <a:solidFill>
                  <a:srgbClr val="F236E9"/>
                </a:solidFill>
              </a:rPr>
              <a:t>skywalker</a:t>
            </a:r>
            <a:r>
              <a:rPr lang="en-US" sz="2800" b="1" dirty="0" smtClean="0">
                <a:solidFill>
                  <a:srgbClr val="F236E9"/>
                </a:solidFill>
              </a:rPr>
              <a:t>.    </a:t>
            </a:r>
          </a:p>
          <a:p>
            <a:pPr marL="0" indent="0">
              <a:buNone/>
            </a:pPr>
            <a:endParaRPr lang="en-US" sz="2800" b="1" dirty="0" smtClean="0">
              <a:solidFill>
                <a:srgbClr val="F236E9"/>
              </a:solidFill>
            </a:endParaRPr>
          </a:p>
          <a:p>
            <a:pPr marL="0" indent="0">
              <a:buNone/>
            </a:pPr>
            <a:endParaRPr lang="en-US" sz="2800" b="1" dirty="0" smtClean="0">
              <a:solidFill>
                <a:srgbClr val="F236E9"/>
              </a:solidFill>
            </a:endParaRPr>
          </a:p>
        </p:txBody>
      </p:sp>
    </p:spTree>
    <p:extLst>
      <p:ext uri="{BB962C8B-B14F-4D97-AF65-F5344CB8AC3E}">
        <p14:creationId xmlns:p14="http://schemas.microsoft.com/office/powerpoint/2010/main" val="85927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0249" y="723330"/>
            <a:ext cx="11491415" cy="6673755"/>
          </a:xfrm>
        </p:spPr>
        <p:txBody>
          <a:bodyPr>
            <a:noAutofit/>
          </a:bodyPr>
          <a:lstStyle/>
          <a:p>
            <a:pPr marL="0" indent="0">
              <a:buNone/>
            </a:pPr>
            <a:r>
              <a:rPr lang="en-US" sz="2800" b="1" dirty="0" smtClean="0"/>
              <a:t>4. How does Robert feel as he works through the puzzle? </a:t>
            </a:r>
          </a:p>
          <a:p>
            <a:r>
              <a:rPr lang="en-US" sz="2800" b="1" dirty="0" smtClean="0">
                <a:solidFill>
                  <a:srgbClr val="F236E9"/>
                </a:solidFill>
              </a:rPr>
              <a:t>Robert admires his father, so when Robert works on the puzzle, imagines he is a </a:t>
            </a:r>
            <a:r>
              <a:rPr lang="en-US" sz="2800" b="1" dirty="0" err="1" smtClean="0">
                <a:solidFill>
                  <a:srgbClr val="F236E9"/>
                </a:solidFill>
              </a:rPr>
              <a:t>skywalker</a:t>
            </a:r>
            <a:r>
              <a:rPr lang="en-US" sz="2800" b="1" dirty="0" smtClean="0">
                <a:solidFill>
                  <a:srgbClr val="F236E9"/>
                </a:solidFill>
              </a:rPr>
              <a:t> building a bridge like his father. </a:t>
            </a:r>
          </a:p>
          <a:p>
            <a:pPr marL="0" indent="0">
              <a:buNone/>
            </a:pPr>
            <a:r>
              <a:rPr lang="en-US" sz="2800" b="1" dirty="0" smtClean="0"/>
              <a:t>5. What is Robert planning to do with the puzzle piece he hides? </a:t>
            </a:r>
          </a:p>
          <a:p>
            <a:r>
              <a:rPr lang="en-US" sz="2800" b="1" dirty="0" smtClean="0">
                <a:solidFill>
                  <a:srgbClr val="F236E9"/>
                </a:solidFill>
              </a:rPr>
              <a:t>Robert is planning to give Pop the last puzzle piece so he can be the one to finish it.  </a:t>
            </a:r>
          </a:p>
          <a:p>
            <a:r>
              <a:rPr lang="en-US" sz="2800" b="1" dirty="0" smtClean="0"/>
              <a:t>Why does Robert believe this is the right thing to do?  </a:t>
            </a:r>
          </a:p>
          <a:p>
            <a:r>
              <a:rPr lang="en-US" sz="2800" b="1" dirty="0" smtClean="0">
                <a:solidFill>
                  <a:srgbClr val="F236E9"/>
                </a:solidFill>
              </a:rPr>
              <a:t>Robert believes his did is the most important person building the bridge, so his dad should be the one to complete the puzzle.  </a:t>
            </a:r>
          </a:p>
        </p:txBody>
      </p:sp>
    </p:spTree>
    <p:extLst>
      <p:ext uri="{BB962C8B-B14F-4D97-AF65-F5344CB8AC3E}">
        <p14:creationId xmlns:p14="http://schemas.microsoft.com/office/powerpoint/2010/main" val="399071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18896" y="784988"/>
            <a:ext cx="10263188" cy="5013325"/>
          </a:xfrm>
        </p:spPr>
        <p:txBody>
          <a:bodyPr>
            <a:noAutofit/>
          </a:bodyPr>
          <a:lstStyle/>
          <a:p>
            <a:pPr marL="0" indent="0">
              <a:buNone/>
            </a:pPr>
            <a:r>
              <a:rPr lang="en-US" sz="2400" dirty="0" smtClean="0"/>
              <a:t>6. How does Robert know the Pop loves the bridge? </a:t>
            </a:r>
          </a:p>
          <a:p>
            <a:r>
              <a:rPr lang="en-US" sz="2400" dirty="0" smtClean="0">
                <a:solidFill>
                  <a:srgbClr val="F236E9"/>
                </a:solidFill>
              </a:rPr>
              <a:t>Pop takes the family to visit the bridge even when he’s not working on it.  Also, Pop describes the bridge as a harp for angles to play.  Robert understands that his father thinks the bridge is amazing and is proud of his part in building it. .</a:t>
            </a:r>
          </a:p>
          <a:p>
            <a:pPr marL="0" indent="0">
              <a:buNone/>
            </a:pPr>
            <a:r>
              <a:rPr lang="en-US" sz="2400" dirty="0"/>
              <a:t> </a:t>
            </a:r>
            <a:r>
              <a:rPr lang="en-US" sz="2400" dirty="0" smtClean="0"/>
              <a:t> </a:t>
            </a:r>
          </a:p>
          <a:p>
            <a:pPr marL="0" indent="0">
              <a:buNone/>
            </a:pPr>
            <a:r>
              <a:rPr lang="en-US" sz="2400" dirty="0" smtClean="0"/>
              <a:t>A CLOSER LOOK. </a:t>
            </a:r>
          </a:p>
          <a:p>
            <a:pPr marL="0" indent="0">
              <a:buNone/>
            </a:pPr>
            <a:r>
              <a:rPr lang="en-US" sz="2400" dirty="0" smtClean="0"/>
              <a:t>	What does the author compare the bridge to?  </a:t>
            </a:r>
          </a:p>
          <a:p>
            <a:r>
              <a:rPr lang="en-US" sz="2400" dirty="0" smtClean="0">
                <a:solidFill>
                  <a:srgbClr val="F236E9"/>
                </a:solidFill>
              </a:rPr>
              <a:t>The author compares the bridge to a harp.</a:t>
            </a:r>
          </a:p>
          <a:p>
            <a:pPr marL="0" indent="0">
              <a:buNone/>
            </a:pPr>
            <a:r>
              <a:rPr lang="en-US" sz="2400" dirty="0" smtClean="0"/>
              <a:t>	What does the author mean by this comparison?  </a:t>
            </a:r>
          </a:p>
          <a:p>
            <a:r>
              <a:rPr lang="en-US" sz="2400" dirty="0" smtClean="0">
                <a:solidFill>
                  <a:srgbClr val="F236E9"/>
                </a:solidFill>
              </a:rPr>
              <a:t> The large cables look like the strings of a harp. </a:t>
            </a:r>
          </a:p>
          <a:p>
            <a:pPr marL="0" indent="0">
              <a:buNone/>
            </a:pPr>
            <a:r>
              <a:rPr lang="en-US" sz="2400" dirty="0" smtClean="0">
                <a:solidFill>
                  <a:srgbClr val="F236E9"/>
                </a:solidFill>
              </a:rPr>
              <a:t> </a:t>
            </a:r>
            <a:endParaRPr lang="en-US" sz="2400" dirty="0">
              <a:solidFill>
                <a:srgbClr val="F236E9"/>
              </a:solidFill>
            </a:endParaRPr>
          </a:p>
        </p:txBody>
      </p:sp>
    </p:spTree>
    <p:extLst>
      <p:ext uri="{BB962C8B-B14F-4D97-AF65-F5344CB8AC3E}">
        <p14:creationId xmlns:p14="http://schemas.microsoft.com/office/powerpoint/2010/main" val="57629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ircle(in)">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9899" y="407694"/>
            <a:ext cx="9982200" cy="4572000"/>
          </a:xfrm>
        </p:spPr>
        <p:txBody>
          <a:bodyPr>
            <a:noAutofit/>
          </a:bodyPr>
          <a:lstStyle/>
          <a:p>
            <a:pPr marL="0" indent="0">
              <a:buNone/>
            </a:pPr>
            <a:r>
              <a:rPr lang="en-US" sz="2400" dirty="0" smtClean="0"/>
              <a:t>7.  Why would the opening of the bridge cause such excitement?  </a:t>
            </a:r>
          </a:p>
          <a:p>
            <a:pPr marL="0" indent="0">
              <a:buNone/>
            </a:pPr>
            <a:r>
              <a:rPr lang="en-US" sz="2400" dirty="0" smtClean="0">
                <a:solidFill>
                  <a:srgbClr val="F236E9"/>
                </a:solidFill>
              </a:rPr>
              <a:t>Everyone is waiting for the opening day because people said that the bridge couldn’t be built. People have watched the bridge slowly being built and are waiting for the final day when it is finished.</a:t>
            </a:r>
            <a:r>
              <a:rPr lang="en-US" sz="2400" dirty="0" smtClean="0"/>
              <a:t>  </a:t>
            </a:r>
          </a:p>
          <a:p>
            <a:pPr marL="0" indent="0">
              <a:buNone/>
            </a:pPr>
            <a:r>
              <a:rPr lang="en-US" sz="2400" dirty="0" smtClean="0"/>
              <a:t>8. Where in the text does it imply (say) that Robert still believes that Pop is the most important worker?  </a:t>
            </a:r>
          </a:p>
          <a:p>
            <a:r>
              <a:rPr lang="en-US" sz="2400" dirty="0" smtClean="0">
                <a:solidFill>
                  <a:srgbClr val="F236E9"/>
                </a:solidFill>
              </a:rPr>
              <a:t>Robert says that no one can be as proud as he is.. </a:t>
            </a:r>
          </a:p>
          <a:p>
            <a:r>
              <a:rPr lang="en-US" sz="2400" dirty="0" smtClean="0"/>
              <a:t>Do you think that statement is true?  </a:t>
            </a:r>
          </a:p>
          <a:p>
            <a:r>
              <a:rPr lang="en-US" sz="2400" dirty="0">
                <a:solidFill>
                  <a:srgbClr val="F236E9"/>
                </a:solidFill>
              </a:rPr>
              <a:t> </a:t>
            </a:r>
            <a:r>
              <a:rPr lang="en-US" sz="2400" dirty="0" smtClean="0">
                <a:solidFill>
                  <a:srgbClr val="F236E9"/>
                </a:solidFill>
              </a:rPr>
              <a:t>No, Charlie is probably just as proud of his father.  So are children and family of other workers. </a:t>
            </a:r>
          </a:p>
          <a:p>
            <a:pPr marL="457200" indent="-457200">
              <a:buAutoNum type="arabicPeriod" startAt="9"/>
            </a:pPr>
            <a:r>
              <a:rPr lang="en-US" sz="2400" dirty="0" smtClean="0"/>
              <a:t>How are the feelings of the boys alike when they see the accident?</a:t>
            </a:r>
          </a:p>
          <a:p>
            <a:pPr marL="0" indent="0">
              <a:buNone/>
            </a:pPr>
            <a:r>
              <a:rPr lang="en-US" sz="2400" dirty="0" smtClean="0">
                <a:solidFill>
                  <a:srgbClr val="F236E9"/>
                </a:solidFill>
              </a:rPr>
              <a:t>They are shocked and upset that the accident happened and afraid that their fathers might be hurt.  They are thankful when they realize that both of their fathers are still on the bridge.</a:t>
            </a:r>
            <a:endParaRPr lang="en-US" sz="2400" dirty="0">
              <a:solidFill>
                <a:srgbClr val="F236E9"/>
              </a:solidFill>
            </a:endParaRPr>
          </a:p>
        </p:txBody>
      </p:sp>
    </p:spTree>
    <p:extLst>
      <p:ext uri="{BB962C8B-B14F-4D97-AF65-F5344CB8AC3E}">
        <p14:creationId xmlns:p14="http://schemas.microsoft.com/office/powerpoint/2010/main" val="31817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1069" y="290014"/>
            <a:ext cx="11409528" cy="6124433"/>
          </a:xfrm>
        </p:spPr>
        <p:txBody>
          <a:bodyPr>
            <a:normAutofit/>
          </a:bodyPr>
          <a:lstStyle/>
          <a:p>
            <a:r>
              <a:rPr lang="en-US" sz="2400" dirty="0" smtClean="0"/>
              <a:t>A CLOSER LOOK?</a:t>
            </a:r>
          </a:p>
          <a:p>
            <a:pPr marL="0" indent="0">
              <a:buNone/>
            </a:pPr>
            <a:r>
              <a:rPr lang="en-US" sz="2400" dirty="0"/>
              <a:t> </a:t>
            </a:r>
            <a:r>
              <a:rPr lang="en-US" sz="2400" dirty="0" smtClean="0"/>
              <a:t>How does the illustrations on Student Book p. 138</a:t>
            </a:r>
          </a:p>
          <a:p>
            <a:r>
              <a:rPr lang="en-US" sz="2400" dirty="0" smtClean="0">
                <a:solidFill>
                  <a:srgbClr val="F236E9"/>
                </a:solidFill>
              </a:rPr>
              <a:t>The boys’ faces show that they can’t believe what they are seeing. I can see that they are worried about their father.</a:t>
            </a:r>
          </a:p>
          <a:p>
            <a:pPr marL="0" indent="0">
              <a:buNone/>
            </a:pPr>
            <a:r>
              <a:rPr lang="en-US" sz="2400" dirty="0" smtClean="0"/>
              <a:t>10.  What did Robert mean when he said, “I finally understand, and I feel ashamed?”</a:t>
            </a:r>
          </a:p>
          <a:p>
            <a:r>
              <a:rPr lang="en-US" sz="2400" dirty="0" smtClean="0">
                <a:solidFill>
                  <a:srgbClr val="F236E9"/>
                </a:solidFill>
              </a:rPr>
              <a:t>He realizes that he has seen the building of the bridge only through the work of his dad. He felt his father was the most important worker, and he wasn’t thinking about how all the workers helped to build the bridge, including Charlie’s dad.</a:t>
            </a:r>
          </a:p>
          <a:p>
            <a:pPr marL="0" indent="0">
              <a:buNone/>
            </a:pPr>
            <a:r>
              <a:rPr lang="en-US" sz="2400" dirty="0" smtClean="0"/>
              <a:t>11. How does the illustration on pages 142-143 help to show the change in mood of the story?</a:t>
            </a:r>
          </a:p>
          <a:p>
            <a:r>
              <a:rPr lang="en-US" sz="2400" dirty="0" smtClean="0">
                <a:solidFill>
                  <a:srgbClr val="F236E9"/>
                </a:solidFill>
              </a:rPr>
              <a:t> When the bridge is finished, people celebrate the opening. The are now excited. The illustration shows the mood has changed from sadness to excitement.</a:t>
            </a:r>
            <a:endParaRPr lang="en-US" sz="2400" dirty="0">
              <a:solidFill>
                <a:srgbClr val="F236E9"/>
              </a:solidFill>
            </a:endParaRPr>
          </a:p>
        </p:txBody>
      </p:sp>
    </p:spTree>
    <p:extLst>
      <p:ext uri="{BB962C8B-B14F-4D97-AF65-F5344CB8AC3E}">
        <p14:creationId xmlns:p14="http://schemas.microsoft.com/office/powerpoint/2010/main" val="416263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3214346190"/>
              </p:ext>
            </p:extLst>
          </p:nvPr>
        </p:nvGraphicFramePr>
        <p:xfrm>
          <a:off x="2031489" y="624681"/>
          <a:ext cx="8127503" cy="6092098"/>
        </p:xfrm>
        <a:graphic>
          <a:graphicData uri="http://schemas.openxmlformats.org/presentationml/2006/ole">
            <mc:AlternateContent xmlns:mc="http://schemas.openxmlformats.org/markup-compatibility/2006">
              <mc:Choice xmlns:v="urn:schemas-microsoft-com:vml" Requires="v">
                <p:oleObj spid="_x0000_s7263" name="Presentation" r:id="rId3" imgW="2857677" imgH="2141386" progId="PowerPoint.Show.8">
                  <p:embed/>
                </p:oleObj>
              </mc:Choice>
              <mc:Fallback>
                <p:oleObj name="Presentation" r:id="rId3" imgW="2857677" imgH="2141386" progId="PowerPoint.Show.8">
                  <p:embed/>
                  <p:pic>
                    <p:nvPicPr>
                      <p:cNvPr id="0" name=""/>
                      <p:cNvPicPr/>
                      <p:nvPr/>
                    </p:nvPicPr>
                    <p:blipFill>
                      <a:blip r:embed="rId4"/>
                      <a:stretch>
                        <a:fillRect/>
                      </a:stretch>
                    </p:blipFill>
                    <p:spPr>
                      <a:xfrm>
                        <a:off x="2031489" y="624681"/>
                        <a:ext cx="8127503" cy="6092098"/>
                      </a:xfrm>
                      <a:prstGeom prst="rect">
                        <a:avLst/>
                      </a:prstGeom>
                    </p:spPr>
                  </p:pic>
                </p:oleObj>
              </mc:Fallback>
            </mc:AlternateContent>
          </a:graphicData>
        </a:graphic>
      </p:graphicFrame>
      <p:sp>
        <p:nvSpPr>
          <p:cNvPr id="3" name="TextBox 2"/>
          <p:cNvSpPr txBox="1"/>
          <p:nvPr/>
        </p:nvSpPr>
        <p:spPr>
          <a:xfrm>
            <a:off x="8989454" y="528034"/>
            <a:ext cx="1444066" cy="369332"/>
          </a:xfrm>
          <a:prstGeom prst="rect">
            <a:avLst/>
          </a:prstGeom>
          <a:solidFill>
            <a:schemeClr val="bg2">
              <a:lumMod val="75000"/>
            </a:schemeClr>
          </a:solidFill>
        </p:spPr>
        <p:txBody>
          <a:bodyPr wrap="square" rtlCol="0">
            <a:spAutoFit/>
          </a:bodyPr>
          <a:lstStyle/>
          <a:p>
            <a:r>
              <a:rPr lang="en-US" dirty="0" smtClean="0"/>
              <a:t>Click here</a:t>
            </a:r>
            <a:endParaRPr lang="en-US" dirty="0"/>
          </a:p>
        </p:txBody>
      </p:sp>
    </p:spTree>
    <p:extLst>
      <p:ext uri="{BB962C8B-B14F-4D97-AF65-F5344CB8AC3E}">
        <p14:creationId xmlns:p14="http://schemas.microsoft.com/office/powerpoint/2010/main" val="4194740844"/>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641444" y="535675"/>
            <a:ext cx="9982200" cy="4572000"/>
          </a:xfrm>
        </p:spPr>
        <p:txBody>
          <a:bodyPr>
            <a:noAutofit/>
          </a:bodyPr>
          <a:lstStyle/>
          <a:p>
            <a:pPr marL="0" indent="0">
              <a:buNone/>
            </a:pPr>
            <a:r>
              <a:rPr lang="en-US" sz="2800" dirty="0" smtClean="0"/>
              <a:t>12. How do the people celebrate the opening of the bridge?</a:t>
            </a:r>
          </a:p>
          <a:p>
            <a:r>
              <a:rPr lang="en-US" sz="2800" dirty="0" smtClean="0">
                <a:solidFill>
                  <a:srgbClr val="F236E9"/>
                </a:solidFill>
              </a:rPr>
              <a:t>Thousands of people crowd on the bridge, walking across it. Airplanes fly above it and ships sail below it. </a:t>
            </a:r>
            <a:r>
              <a:rPr lang="en-US" sz="2800" dirty="0" smtClean="0">
                <a:solidFill>
                  <a:srgbClr val="00B050"/>
                </a:solidFill>
              </a:rPr>
              <a:t> </a:t>
            </a:r>
          </a:p>
          <a:p>
            <a:pPr marL="0" indent="0">
              <a:buNone/>
            </a:pPr>
            <a:r>
              <a:rPr lang="en-US" sz="2800" dirty="0" smtClean="0"/>
              <a:t>13. Why does Robert change his plan for the puzzle piece?  </a:t>
            </a:r>
          </a:p>
          <a:p>
            <a:r>
              <a:rPr lang="en-US" sz="2800" dirty="0" smtClean="0">
                <a:solidFill>
                  <a:srgbClr val="F236E9"/>
                </a:solidFill>
              </a:rPr>
              <a:t>He realizes that all of the workers are important, not just Pop.</a:t>
            </a:r>
          </a:p>
          <a:p>
            <a:pPr marL="0" indent="0">
              <a:buNone/>
            </a:pPr>
            <a:r>
              <a:rPr lang="en-US" sz="2800" dirty="0" smtClean="0"/>
              <a:t>14. What do Robert’s mother’s raised eyebrows and Charlie’s question show?  </a:t>
            </a:r>
          </a:p>
          <a:p>
            <a:r>
              <a:rPr lang="en-US" sz="2800" dirty="0" smtClean="0">
                <a:solidFill>
                  <a:srgbClr val="F236E9"/>
                </a:solidFill>
              </a:rPr>
              <a:t>They were surprised to see that Charlie had the puzzle piece. </a:t>
            </a:r>
          </a:p>
        </p:txBody>
      </p:sp>
    </p:spTree>
    <p:extLst>
      <p:ext uri="{BB962C8B-B14F-4D97-AF65-F5344CB8AC3E}">
        <p14:creationId xmlns:p14="http://schemas.microsoft.com/office/powerpoint/2010/main" val="364624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ircle(in)">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ircle(in)">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circle(in)">
                                      <p:cBhvr>
                                        <p:cTn id="3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249" y="1392072"/>
            <a:ext cx="11491984" cy="4821072"/>
          </a:xfrm>
        </p:spPr>
        <p:txBody>
          <a:bodyPr>
            <a:normAutofit lnSpcReduction="10000"/>
          </a:bodyPr>
          <a:lstStyle/>
          <a:p>
            <a:pPr marL="0" indent="0">
              <a:buNone/>
            </a:pPr>
            <a:r>
              <a:rPr lang="en-US" sz="2800" dirty="0" smtClean="0"/>
              <a:t>15. Why has the artist chosen to show Robert looking up at Charlie’s dad?</a:t>
            </a:r>
          </a:p>
          <a:p>
            <a:pPr marL="0" indent="0">
              <a:buNone/>
            </a:pPr>
            <a:r>
              <a:rPr lang="en-US" sz="2800" dirty="0" smtClean="0">
                <a:solidFill>
                  <a:srgbClr val="F236E9"/>
                </a:solidFill>
              </a:rPr>
              <a:t>The artist might have wanted to show that Robert now understands the hard work Charlie’s dad did while facing great risk. </a:t>
            </a:r>
          </a:p>
          <a:p>
            <a:pPr marL="0" indent="0">
              <a:buNone/>
            </a:pPr>
            <a:r>
              <a:rPr lang="en-US" sz="2800" dirty="0" smtClean="0"/>
              <a:t>16. Is there any way in which the bridge really was “Pop’s Bridge?” Explain your thinking.  </a:t>
            </a:r>
          </a:p>
          <a:p>
            <a:pPr marL="0" indent="0">
              <a:buNone/>
            </a:pPr>
            <a:r>
              <a:rPr lang="en-US" sz="2800" dirty="0" smtClean="0">
                <a:solidFill>
                  <a:srgbClr val="F236E9"/>
                </a:solidFill>
              </a:rPr>
              <a:t>Yes, because he was part of the team that built it.</a:t>
            </a:r>
            <a:endParaRPr lang="en-US" sz="2800" dirty="0" smtClean="0"/>
          </a:p>
          <a:p>
            <a:pPr marL="0" indent="0">
              <a:buNone/>
            </a:pPr>
            <a:r>
              <a:rPr lang="en-US" sz="2800" dirty="0" smtClean="0"/>
              <a:t>Who else’s bridge could it be? </a:t>
            </a:r>
          </a:p>
          <a:p>
            <a:pPr marL="0" indent="0">
              <a:buNone/>
            </a:pPr>
            <a:r>
              <a:rPr lang="en-US" sz="2800" dirty="0" smtClean="0">
                <a:solidFill>
                  <a:srgbClr val="F236E9"/>
                </a:solidFill>
              </a:rPr>
              <a:t>It could be Charlie’s dad bridge and the bride of all the workers who worked on it. </a:t>
            </a:r>
            <a:endParaRPr lang="en-US" sz="2800" dirty="0">
              <a:solidFill>
                <a:srgbClr val="F236E9"/>
              </a:solidFill>
            </a:endParaRPr>
          </a:p>
        </p:txBody>
      </p:sp>
    </p:spTree>
    <p:extLst>
      <p:ext uri="{BB962C8B-B14F-4D97-AF65-F5344CB8AC3E}">
        <p14:creationId xmlns:p14="http://schemas.microsoft.com/office/powerpoint/2010/main" val="236613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Guided Retelling</a:t>
            </a:r>
            <a:endParaRPr lang="en-US" dirty="0"/>
          </a:p>
        </p:txBody>
      </p:sp>
      <p:sp>
        <p:nvSpPr>
          <p:cNvPr id="3" name="Content Placeholder 2"/>
          <p:cNvSpPr>
            <a:spLocks noGrp="1"/>
          </p:cNvSpPr>
          <p:nvPr>
            <p:ph idx="1"/>
          </p:nvPr>
        </p:nvSpPr>
        <p:spPr/>
        <p:txBody>
          <a:bodyPr/>
          <a:lstStyle/>
          <a:p>
            <a:r>
              <a:rPr lang="en-US" dirty="0" smtClean="0"/>
              <a:t>Grammar   projectable  4.2</a:t>
            </a:r>
          </a:p>
          <a:p>
            <a:r>
              <a:rPr lang="en-US" dirty="0"/>
              <a:t> </a:t>
            </a:r>
            <a:r>
              <a:rPr lang="en-US" dirty="0" smtClean="0"/>
              <a:t>Pretest Spelling</a:t>
            </a:r>
          </a:p>
          <a:p>
            <a:r>
              <a:rPr lang="en-US" dirty="0" smtClean="0"/>
              <a:t>Narrative Writing projectable 4.2 &amp; 4.3   reader’s notebook  p.30</a:t>
            </a:r>
          </a:p>
          <a:p>
            <a:endParaRPr lang="en-US" dirty="0" smtClean="0"/>
          </a:p>
          <a:p>
            <a:endParaRPr lang="en-US" dirty="0"/>
          </a:p>
        </p:txBody>
      </p:sp>
    </p:spTree>
    <p:extLst>
      <p:ext uri="{BB962C8B-B14F-4D97-AF65-F5344CB8AC3E}">
        <p14:creationId xmlns:p14="http://schemas.microsoft.com/office/powerpoint/2010/main" val="368632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 action="ppaction://noaction"/>
          </p:cNvPr>
          <p:cNvSpPr/>
          <p:nvPr/>
        </p:nvSpPr>
        <p:spPr bwMode="auto">
          <a:xfrm>
            <a:off x="1378520" y="2968134"/>
            <a:ext cx="2201333" cy="882953"/>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rPr>
              <a:t>Day 3</a:t>
            </a:r>
          </a:p>
        </p:txBody>
      </p:sp>
      <p:sp>
        <p:nvSpPr>
          <p:cNvPr id="5" name="Rounded Rectangle 4">
            <a:hlinkClick r:id="" action="ppaction://noaction"/>
          </p:cNvPr>
          <p:cNvSpPr/>
          <p:nvPr/>
        </p:nvSpPr>
        <p:spPr bwMode="auto">
          <a:xfrm>
            <a:off x="1378521" y="1731533"/>
            <a:ext cx="2201333" cy="882953"/>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smtClean="0">
                <a:solidFill>
                  <a:srgbClr val="FFFFFF"/>
                </a:solidFill>
                <a:effectLst>
                  <a:outerShdw blurRad="38100" dist="38100" dir="2700000" algn="tl">
                    <a:srgbClr val="000000">
                      <a:alpha val="43137"/>
                    </a:srgbClr>
                  </a:outerShdw>
                </a:effectLst>
              </a:rPr>
              <a:t>Day </a:t>
            </a:r>
            <a:r>
              <a:rPr lang="en-US" sz="2300" dirty="0">
                <a:solidFill>
                  <a:srgbClr val="FFFFFF"/>
                </a:solidFill>
                <a:effectLst>
                  <a:outerShdw blurRad="38100" dist="38100" dir="2700000" algn="tl">
                    <a:srgbClr val="000000">
                      <a:alpha val="43137"/>
                    </a:srgbClr>
                  </a:outerShdw>
                </a:effectLst>
              </a:rPr>
              <a:t>2 </a:t>
            </a:r>
          </a:p>
        </p:txBody>
      </p:sp>
      <p:sp>
        <p:nvSpPr>
          <p:cNvPr id="6" name="Rounded Rectangle 5">
            <a:hlinkClick r:id="rId3" action="ppaction://hlinksldjump"/>
          </p:cNvPr>
          <p:cNvSpPr/>
          <p:nvPr/>
        </p:nvSpPr>
        <p:spPr bwMode="auto">
          <a:xfrm>
            <a:off x="1400799" y="527014"/>
            <a:ext cx="2201333" cy="882953"/>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smtClean="0">
                <a:solidFill>
                  <a:srgbClr val="FFFFFF"/>
                </a:solidFill>
                <a:effectLst>
                  <a:outerShdw blurRad="38100" dist="38100" dir="2700000" algn="tl">
                    <a:srgbClr val="000000">
                      <a:alpha val="43137"/>
                    </a:srgbClr>
                  </a:outerShdw>
                </a:effectLst>
              </a:rPr>
              <a:t>Day 1 </a:t>
            </a:r>
            <a:endParaRPr lang="en-US" sz="2300" dirty="0">
              <a:solidFill>
                <a:srgbClr val="FFFFFF"/>
              </a:solidFill>
              <a:effectLst>
                <a:outerShdw blurRad="38100" dist="38100" dir="2700000" algn="tl">
                  <a:srgbClr val="000000">
                    <a:alpha val="43137"/>
                  </a:srgbClr>
                </a:outerShdw>
              </a:effectLst>
            </a:endParaRPr>
          </a:p>
        </p:txBody>
      </p:sp>
      <p:sp>
        <p:nvSpPr>
          <p:cNvPr id="7" name="Rounded Rectangle 6">
            <a:hlinkClick r:id="" action="ppaction://noaction"/>
          </p:cNvPr>
          <p:cNvSpPr/>
          <p:nvPr/>
        </p:nvSpPr>
        <p:spPr bwMode="auto">
          <a:xfrm>
            <a:off x="1378519" y="5441336"/>
            <a:ext cx="2201333" cy="882953"/>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rPr>
              <a:t>Day 5</a:t>
            </a:r>
          </a:p>
        </p:txBody>
      </p:sp>
      <p:sp>
        <p:nvSpPr>
          <p:cNvPr id="9" name="Rounded Rectangle 8">
            <a:hlinkClick r:id="" action="ppaction://noaction"/>
          </p:cNvPr>
          <p:cNvSpPr/>
          <p:nvPr/>
        </p:nvSpPr>
        <p:spPr bwMode="auto">
          <a:xfrm>
            <a:off x="1378520" y="4204735"/>
            <a:ext cx="2201333" cy="882953"/>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solidFill>
                  <a:srgbClr val="FFFFFF"/>
                </a:solidFill>
                <a:effectLst>
                  <a:outerShdw blurRad="38100" dist="38100" dir="2700000" algn="tl">
                    <a:srgbClr val="000000">
                      <a:alpha val="43137"/>
                    </a:srgbClr>
                  </a:outerShdw>
                </a:effectLst>
              </a:rPr>
              <a:t>Day 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236" y="493389"/>
            <a:ext cx="5256018" cy="583244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578482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1728" y="-898302"/>
            <a:ext cx="14608909" cy="8213501"/>
          </a:xfrm>
          <a:prstGeom prst="rect">
            <a:avLst/>
          </a:prstGeom>
        </p:spPr>
      </p:pic>
    </p:spTree>
    <p:extLst>
      <p:ext uri="{BB962C8B-B14F-4D97-AF65-F5344CB8AC3E}">
        <p14:creationId xmlns:p14="http://schemas.microsoft.com/office/powerpoint/2010/main" val="227218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Day 2</a:t>
            </a:r>
            <a:endParaRPr lang="en-US" sz="3600" dirty="0"/>
          </a:p>
        </p:txBody>
      </p:sp>
      <p:sp>
        <p:nvSpPr>
          <p:cNvPr id="3" name="Content Placeholder 2"/>
          <p:cNvSpPr>
            <a:spLocks noGrp="1"/>
          </p:cNvSpPr>
          <p:nvPr>
            <p:ph idx="1"/>
          </p:nvPr>
        </p:nvSpPr>
        <p:spPr>
          <a:xfrm>
            <a:off x="1103382" y="1313645"/>
            <a:ext cx="9982200" cy="4572000"/>
          </a:xfrm>
        </p:spPr>
        <p:txBody>
          <a:bodyPr>
            <a:normAutofit lnSpcReduction="10000"/>
          </a:bodyPr>
          <a:lstStyle/>
          <a:p>
            <a:r>
              <a:rPr lang="en-US" sz="2800" dirty="0" smtClean="0"/>
              <a:t>Daily Phonics</a:t>
            </a:r>
          </a:p>
          <a:p>
            <a:r>
              <a:rPr lang="en-US" sz="2800" dirty="0" smtClean="0"/>
              <a:t>Daily Vocabulary Boost</a:t>
            </a:r>
          </a:p>
          <a:p>
            <a:r>
              <a:rPr lang="en-US" sz="2800" dirty="0" smtClean="0"/>
              <a:t>Reread for fluency and develop automaticity</a:t>
            </a:r>
          </a:p>
          <a:p>
            <a:r>
              <a:rPr lang="en-US" sz="2800" dirty="0" smtClean="0"/>
              <a:t>Dig Deeper: How to Analyze the Text  SB 110 &amp; 111</a:t>
            </a:r>
          </a:p>
          <a:p>
            <a:r>
              <a:rPr lang="en-US" sz="2800" dirty="0" smtClean="0"/>
              <a:t>Your Turn</a:t>
            </a:r>
          </a:p>
          <a:p>
            <a:r>
              <a:rPr lang="en-US" sz="2800" dirty="0" smtClean="0"/>
              <a:t>Performance Task</a:t>
            </a:r>
          </a:p>
          <a:p>
            <a:r>
              <a:rPr lang="en-US" sz="2800" dirty="0" smtClean="0"/>
              <a:t>Grammar        Projectable  </a:t>
            </a:r>
          </a:p>
          <a:p>
            <a:r>
              <a:rPr lang="en-US" sz="2800" dirty="0" smtClean="0"/>
              <a:t>Narrative Writing      </a:t>
            </a:r>
          </a:p>
          <a:p>
            <a:pPr marL="0" indent="0">
              <a:buNone/>
            </a:pPr>
            <a:endParaRPr lang="en-US" dirty="0"/>
          </a:p>
        </p:txBody>
      </p:sp>
    </p:spTree>
    <p:extLst>
      <p:ext uri="{BB962C8B-B14F-4D97-AF65-F5344CB8AC3E}">
        <p14:creationId xmlns:p14="http://schemas.microsoft.com/office/powerpoint/2010/main" val="44521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Proofreading Practice</a:t>
            </a:r>
            <a:endParaRPr lang="en-US" dirty="0"/>
          </a:p>
        </p:txBody>
      </p:sp>
      <p:sp>
        <p:nvSpPr>
          <p:cNvPr id="3" name="Content Placeholder 2"/>
          <p:cNvSpPr>
            <a:spLocks noGrp="1"/>
          </p:cNvSpPr>
          <p:nvPr>
            <p:ph idx="1"/>
          </p:nvPr>
        </p:nvSpPr>
        <p:spPr/>
        <p:txBody>
          <a:bodyPr>
            <a:normAutofit/>
          </a:bodyPr>
          <a:lstStyle/>
          <a:p>
            <a:r>
              <a:rPr lang="en-US" sz="3600" dirty="0" smtClean="0"/>
              <a:t>Tuesday</a:t>
            </a:r>
          </a:p>
          <a:p>
            <a:r>
              <a:rPr lang="en-US" sz="3600" dirty="0" smtClean="0"/>
              <a:t>I </a:t>
            </a:r>
            <a:r>
              <a:rPr lang="en-US" sz="3600" dirty="0" err="1" smtClean="0"/>
              <a:t>plaan</a:t>
            </a:r>
            <a:r>
              <a:rPr lang="en-US" sz="3600" dirty="0" smtClean="0"/>
              <a:t> to write a book?</a:t>
            </a:r>
          </a:p>
          <a:p>
            <a:r>
              <a:rPr lang="en-US" sz="3600" b="1" dirty="0" smtClean="0">
                <a:solidFill>
                  <a:srgbClr val="F236E9"/>
                </a:solidFill>
              </a:rPr>
              <a:t>I plan to write a book.</a:t>
            </a:r>
          </a:p>
          <a:p>
            <a:r>
              <a:rPr lang="en-US" sz="3600" dirty="0" smtClean="0"/>
              <a:t>How do you read </a:t>
            </a:r>
            <a:r>
              <a:rPr lang="en-US" sz="3600" dirty="0" err="1" smtClean="0"/>
              <a:t>theese</a:t>
            </a:r>
            <a:r>
              <a:rPr lang="en-US" sz="3600" dirty="0" smtClean="0"/>
              <a:t> so fast.</a:t>
            </a:r>
          </a:p>
          <a:p>
            <a:r>
              <a:rPr lang="en-US" sz="3600" b="1" dirty="0" smtClean="0">
                <a:solidFill>
                  <a:srgbClr val="F236E9"/>
                </a:solidFill>
              </a:rPr>
              <a:t>How do you read these so fast?</a:t>
            </a:r>
            <a:endParaRPr lang="en-US" sz="3600" b="1" dirty="0">
              <a:solidFill>
                <a:srgbClr val="F236E9"/>
              </a:solidFill>
            </a:endParaRPr>
          </a:p>
        </p:txBody>
      </p:sp>
    </p:spTree>
    <p:extLst>
      <p:ext uri="{BB962C8B-B14F-4D97-AF65-F5344CB8AC3E}">
        <p14:creationId xmlns:p14="http://schemas.microsoft.com/office/powerpoint/2010/main" val="393021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 action="ppaction://noaction"/>
          </p:cNvPr>
          <p:cNvSpPr/>
          <p:nvPr/>
        </p:nvSpPr>
        <p:spPr bwMode="auto">
          <a:xfrm>
            <a:off x="1378520" y="2968134"/>
            <a:ext cx="2201333" cy="882953"/>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rPr>
              <a:t>Day 3</a:t>
            </a:r>
          </a:p>
        </p:txBody>
      </p:sp>
      <p:sp>
        <p:nvSpPr>
          <p:cNvPr id="5" name="Rounded Rectangle 4">
            <a:hlinkClick r:id="" action="ppaction://noaction"/>
          </p:cNvPr>
          <p:cNvSpPr/>
          <p:nvPr/>
        </p:nvSpPr>
        <p:spPr bwMode="auto">
          <a:xfrm>
            <a:off x="1378521" y="1731533"/>
            <a:ext cx="2201333" cy="882953"/>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smtClean="0">
                <a:solidFill>
                  <a:srgbClr val="FFFFFF"/>
                </a:solidFill>
                <a:effectLst>
                  <a:outerShdw blurRad="38100" dist="38100" dir="2700000" algn="tl">
                    <a:srgbClr val="000000">
                      <a:alpha val="43137"/>
                    </a:srgbClr>
                  </a:outerShdw>
                </a:effectLst>
              </a:rPr>
              <a:t>Day </a:t>
            </a:r>
            <a:r>
              <a:rPr lang="en-US" sz="2300" dirty="0">
                <a:solidFill>
                  <a:srgbClr val="FFFFFF"/>
                </a:solidFill>
                <a:effectLst>
                  <a:outerShdw blurRad="38100" dist="38100" dir="2700000" algn="tl">
                    <a:srgbClr val="000000">
                      <a:alpha val="43137"/>
                    </a:srgbClr>
                  </a:outerShdw>
                </a:effectLst>
              </a:rPr>
              <a:t>2 </a:t>
            </a:r>
          </a:p>
        </p:txBody>
      </p:sp>
      <p:sp>
        <p:nvSpPr>
          <p:cNvPr id="6" name="Rounded Rectangle 5">
            <a:hlinkClick r:id="rId3" action="ppaction://hlinksldjump"/>
          </p:cNvPr>
          <p:cNvSpPr/>
          <p:nvPr/>
        </p:nvSpPr>
        <p:spPr bwMode="auto">
          <a:xfrm>
            <a:off x="1400799" y="527014"/>
            <a:ext cx="2201333" cy="882953"/>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smtClean="0">
                <a:solidFill>
                  <a:srgbClr val="FFFFFF"/>
                </a:solidFill>
                <a:effectLst>
                  <a:outerShdw blurRad="38100" dist="38100" dir="2700000" algn="tl">
                    <a:srgbClr val="000000">
                      <a:alpha val="43137"/>
                    </a:srgbClr>
                  </a:outerShdw>
                </a:effectLst>
              </a:rPr>
              <a:t>Day 1 </a:t>
            </a:r>
            <a:endParaRPr lang="en-US" sz="2300" dirty="0">
              <a:solidFill>
                <a:srgbClr val="FFFFFF"/>
              </a:solidFill>
              <a:effectLst>
                <a:outerShdw blurRad="38100" dist="38100" dir="2700000" algn="tl">
                  <a:srgbClr val="000000">
                    <a:alpha val="43137"/>
                  </a:srgbClr>
                </a:outerShdw>
              </a:effectLst>
            </a:endParaRPr>
          </a:p>
        </p:txBody>
      </p:sp>
      <p:sp>
        <p:nvSpPr>
          <p:cNvPr id="7" name="Rounded Rectangle 6">
            <a:hlinkClick r:id="" action="ppaction://noaction"/>
          </p:cNvPr>
          <p:cNvSpPr/>
          <p:nvPr/>
        </p:nvSpPr>
        <p:spPr bwMode="auto">
          <a:xfrm>
            <a:off x="1378519" y="5441336"/>
            <a:ext cx="2201333" cy="882953"/>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rPr>
              <a:t>Day 5</a:t>
            </a:r>
          </a:p>
        </p:txBody>
      </p:sp>
      <p:sp>
        <p:nvSpPr>
          <p:cNvPr id="9" name="Rounded Rectangle 8">
            <a:hlinkClick r:id="" action="ppaction://noaction"/>
          </p:cNvPr>
          <p:cNvSpPr/>
          <p:nvPr/>
        </p:nvSpPr>
        <p:spPr bwMode="auto">
          <a:xfrm>
            <a:off x="1378520" y="4204735"/>
            <a:ext cx="2201333" cy="882953"/>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solidFill>
                  <a:srgbClr val="FFFFFF"/>
                </a:solidFill>
                <a:effectLst>
                  <a:outerShdw blurRad="38100" dist="38100" dir="2700000" algn="tl">
                    <a:srgbClr val="000000">
                      <a:alpha val="43137"/>
                    </a:srgbClr>
                  </a:outerShdw>
                </a:effectLst>
              </a:rPr>
              <a:t>Day 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434" y="432953"/>
            <a:ext cx="4881093" cy="595331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5650543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390918" y="-553792"/>
            <a:ext cx="14402068" cy="8097210"/>
          </a:xfrm>
          <a:prstGeom prst="rect">
            <a:avLst/>
          </a:prstGeom>
        </p:spPr>
      </p:pic>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4964195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50760" y="277947"/>
            <a:ext cx="11741239" cy="6200126"/>
          </a:xfrm>
        </p:spPr>
        <p:txBody>
          <a:bodyPr>
            <a:normAutofit/>
          </a:bodyPr>
          <a:lstStyle/>
          <a:p>
            <a:r>
              <a:rPr lang="en-US" dirty="0" smtClean="0"/>
              <a:t>Daily Phonics</a:t>
            </a:r>
          </a:p>
          <a:p>
            <a:r>
              <a:rPr lang="en-US" dirty="0" smtClean="0"/>
              <a:t>Daily Vocabulary Boost</a:t>
            </a:r>
          </a:p>
          <a:p>
            <a:r>
              <a:rPr lang="en-US" dirty="0" smtClean="0"/>
              <a:t>Phonics Review</a:t>
            </a:r>
          </a:p>
          <a:p>
            <a:r>
              <a:rPr lang="en-US" dirty="0" smtClean="0"/>
              <a:t>Fluency</a:t>
            </a:r>
          </a:p>
          <a:p>
            <a:r>
              <a:rPr lang="en-US" dirty="0" smtClean="0"/>
              <a:t>Independent Reading   RNB </a:t>
            </a:r>
          </a:p>
          <a:p>
            <a:r>
              <a:rPr lang="en-US" dirty="0" smtClean="0"/>
              <a:t>Read the Summary</a:t>
            </a:r>
          </a:p>
          <a:p>
            <a:r>
              <a:rPr lang="en-US" dirty="0" smtClean="0"/>
              <a:t>Read for Fluency and Reading Rate</a:t>
            </a:r>
          </a:p>
          <a:p>
            <a:r>
              <a:rPr lang="en-US" dirty="0" smtClean="0"/>
              <a:t>Apply Vocabulary Knowledge</a:t>
            </a:r>
          </a:p>
          <a:p>
            <a:r>
              <a:rPr lang="en-US" dirty="0" smtClean="0"/>
              <a:t>Make Connections</a:t>
            </a:r>
          </a:p>
          <a:p>
            <a:r>
              <a:rPr lang="en-US" dirty="0" smtClean="0"/>
              <a:t>Glossary Skills</a:t>
            </a:r>
          </a:p>
          <a:p>
            <a:r>
              <a:rPr lang="en-US" dirty="0" err="1" smtClean="0"/>
              <a:t>Quickwrite</a:t>
            </a:r>
            <a:endParaRPr lang="en-US" dirty="0" smtClean="0"/>
          </a:p>
          <a:p>
            <a:r>
              <a:rPr lang="en-US" dirty="0" smtClean="0"/>
              <a:t>Grammar    RNB p. </a:t>
            </a:r>
          </a:p>
          <a:p>
            <a:endParaRPr lang="en-US" dirty="0" smtClean="0"/>
          </a:p>
          <a:p>
            <a:endParaRPr lang="en-US" dirty="0"/>
          </a:p>
        </p:txBody>
      </p:sp>
    </p:spTree>
    <p:extLst>
      <p:ext uri="{BB962C8B-B14F-4D97-AF65-F5344CB8AC3E}">
        <p14:creationId xmlns:p14="http://schemas.microsoft.com/office/powerpoint/2010/main" val="357495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308"/>
            <a:ext cx="12192000" cy="661098"/>
          </a:xfrm>
        </p:spPr>
        <p:txBody>
          <a:bodyPr>
            <a:normAutofit fontScale="90000"/>
          </a:bodyPr>
          <a:lstStyle/>
          <a:p>
            <a:pPr algn="ctr"/>
            <a:r>
              <a:rPr lang="en-US" sz="6000" dirty="0" smtClean="0"/>
              <a:t>Weekly Planner</a:t>
            </a:r>
            <a:endParaRPr lang="en-US" sz="6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4974377"/>
              </p:ext>
            </p:extLst>
          </p:nvPr>
        </p:nvGraphicFramePr>
        <p:xfrm>
          <a:off x="0" y="902208"/>
          <a:ext cx="12280900" cy="5955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07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Daily Proofreading Practice</a:t>
            </a:r>
            <a:endParaRPr lang="en-US" sz="4000" dirty="0"/>
          </a:p>
        </p:txBody>
      </p:sp>
      <p:sp>
        <p:nvSpPr>
          <p:cNvPr id="3" name="Content Placeholder 2"/>
          <p:cNvSpPr>
            <a:spLocks noGrp="1"/>
          </p:cNvSpPr>
          <p:nvPr>
            <p:ph idx="1"/>
          </p:nvPr>
        </p:nvSpPr>
        <p:spPr>
          <a:xfrm>
            <a:off x="1104899" y="1600200"/>
            <a:ext cx="10318661" cy="4572000"/>
          </a:xfrm>
        </p:spPr>
        <p:txBody>
          <a:bodyPr>
            <a:normAutofit/>
          </a:bodyPr>
          <a:lstStyle/>
          <a:p>
            <a:r>
              <a:rPr lang="en-US" sz="3600" dirty="0" smtClean="0"/>
              <a:t>Yesterday, that carrot cakes </a:t>
            </a:r>
            <a:r>
              <a:rPr lang="en-US" sz="3600" dirty="0" err="1" smtClean="0"/>
              <a:t>smeled</a:t>
            </a:r>
            <a:r>
              <a:rPr lang="en-US" sz="3600" dirty="0" smtClean="0"/>
              <a:t> very good.</a:t>
            </a:r>
          </a:p>
          <a:p>
            <a:r>
              <a:rPr lang="en-US" sz="3600" dirty="0" smtClean="0">
                <a:solidFill>
                  <a:srgbClr val="F236E9"/>
                </a:solidFill>
              </a:rPr>
              <a:t>Yesterday, that carrot cake smelled very good.</a:t>
            </a:r>
          </a:p>
          <a:p>
            <a:r>
              <a:rPr lang="en-US" sz="3600" dirty="0" smtClean="0"/>
              <a:t>Tell sue about the </a:t>
            </a:r>
            <a:r>
              <a:rPr lang="en-US" sz="3600" dirty="0" err="1" smtClean="0"/>
              <a:t>fome</a:t>
            </a:r>
            <a:r>
              <a:rPr lang="en-US" sz="3600" dirty="0" smtClean="0"/>
              <a:t> topping.</a:t>
            </a:r>
          </a:p>
          <a:p>
            <a:r>
              <a:rPr lang="en-US" sz="3600" dirty="0" smtClean="0">
                <a:solidFill>
                  <a:srgbClr val="F236E9"/>
                </a:solidFill>
              </a:rPr>
              <a:t>Tell Sue about the foam topping,</a:t>
            </a:r>
            <a:endParaRPr lang="en-US" sz="3600" dirty="0">
              <a:solidFill>
                <a:srgbClr val="F236E9"/>
              </a:solidFill>
            </a:endParaRPr>
          </a:p>
        </p:txBody>
      </p:sp>
    </p:spTree>
    <p:extLst>
      <p:ext uri="{BB962C8B-B14F-4D97-AF65-F5344CB8AC3E}">
        <p14:creationId xmlns:p14="http://schemas.microsoft.com/office/powerpoint/2010/main" val="423600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2"/>
          <a:stretch>
            <a:fillRect/>
          </a:stretch>
        </p:blipFill>
        <p:spPr>
          <a:xfrm>
            <a:off x="-1894275" y="-859664"/>
            <a:ext cx="14586002" cy="8200622"/>
          </a:xfrm>
          <a:prstGeom prst="rect">
            <a:avLst/>
          </a:prstGeom>
        </p:spPr>
      </p:pic>
    </p:spTree>
    <p:extLst>
      <p:ext uri="{BB962C8B-B14F-4D97-AF65-F5344CB8AC3E}">
        <p14:creationId xmlns:p14="http://schemas.microsoft.com/office/powerpoint/2010/main" val="303893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r>
              <a:rPr lang="en-US" dirty="0" smtClean="0"/>
              <a:t>Projectable 3.8</a:t>
            </a:r>
          </a:p>
          <a:p>
            <a:r>
              <a:rPr lang="en-US" dirty="0" smtClean="0"/>
              <a:t>RNB  p.39</a:t>
            </a:r>
            <a:endParaRPr lang="en-US" dirty="0"/>
          </a:p>
        </p:txBody>
      </p:sp>
    </p:spTree>
    <p:extLst>
      <p:ext uri="{BB962C8B-B14F-4D97-AF65-F5344CB8AC3E}">
        <p14:creationId xmlns:p14="http://schemas.microsoft.com/office/powerpoint/2010/main" val="132555080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180" y="447548"/>
            <a:ext cx="6222671" cy="609398"/>
          </a:xfrm>
        </p:spPr>
        <p:txBody>
          <a:bodyPr>
            <a:normAutofit fontScale="90000"/>
          </a:bodyPr>
          <a:lstStyle/>
          <a:p>
            <a:r>
              <a:rPr lang="en-US" sz="4400" dirty="0" smtClean="0"/>
              <a:t>Daily Proofreading Practice</a:t>
            </a:r>
            <a:endParaRPr lang="en-US" sz="4400" dirty="0"/>
          </a:p>
        </p:txBody>
      </p:sp>
      <p:sp>
        <p:nvSpPr>
          <p:cNvPr id="3" name="TextBox 2"/>
          <p:cNvSpPr txBox="1"/>
          <p:nvPr/>
        </p:nvSpPr>
        <p:spPr>
          <a:xfrm>
            <a:off x="272296" y="1790164"/>
            <a:ext cx="11543481" cy="5078313"/>
          </a:xfrm>
          <a:prstGeom prst="rect">
            <a:avLst/>
          </a:prstGeom>
          <a:noFill/>
        </p:spPr>
        <p:txBody>
          <a:bodyPr wrap="none" rtlCol="0">
            <a:spAutoFit/>
          </a:bodyPr>
          <a:lstStyle/>
          <a:p>
            <a:r>
              <a:rPr lang="en-US" sz="3600" dirty="0"/>
              <a:t>t</a:t>
            </a:r>
            <a:r>
              <a:rPr lang="en-US" sz="3600" dirty="0" smtClean="0"/>
              <a:t>he </a:t>
            </a:r>
            <a:r>
              <a:rPr lang="en-US" sz="3600" dirty="0" err="1" smtClean="0"/>
              <a:t>screan</a:t>
            </a:r>
            <a:r>
              <a:rPr lang="en-US" sz="3600" dirty="0" smtClean="0"/>
              <a:t> helps keep out the bugs.</a:t>
            </a:r>
          </a:p>
          <a:p>
            <a:r>
              <a:rPr lang="en-US" sz="3600" b="1" dirty="0" smtClean="0">
                <a:solidFill>
                  <a:srgbClr val="F236E9"/>
                </a:solidFill>
              </a:rPr>
              <a:t>The screen helps keep out the bugs.</a:t>
            </a:r>
          </a:p>
          <a:p>
            <a:r>
              <a:rPr lang="en-US" sz="3600" dirty="0" smtClean="0"/>
              <a:t>In the kitchen, my brothers, Helped out by making tee.</a:t>
            </a:r>
          </a:p>
          <a:p>
            <a:r>
              <a:rPr lang="en-US" sz="3600" b="1" dirty="0" smtClean="0">
                <a:solidFill>
                  <a:srgbClr val="F236E9"/>
                </a:solidFill>
              </a:rPr>
              <a:t>In the kitchen, my brothers, helped out by making tea.</a:t>
            </a:r>
          </a:p>
          <a:p>
            <a:r>
              <a:rPr lang="en-US" sz="3600" dirty="0" smtClean="0"/>
              <a:t>My favorite pie </a:t>
            </a:r>
            <a:r>
              <a:rPr lang="en-US" sz="3600" dirty="0" err="1" smtClean="0"/>
              <a:t>pumkin</a:t>
            </a:r>
            <a:r>
              <a:rPr lang="en-US" sz="3600" dirty="0" smtClean="0"/>
              <a:t> pie.</a:t>
            </a:r>
          </a:p>
          <a:p>
            <a:r>
              <a:rPr lang="en-US" sz="3600" b="1" dirty="0" smtClean="0">
                <a:solidFill>
                  <a:srgbClr val="F236E9"/>
                </a:solidFill>
              </a:rPr>
              <a:t>My favorite pie is pumpkin pie.</a:t>
            </a:r>
          </a:p>
          <a:p>
            <a:r>
              <a:rPr lang="en-US" sz="3600" dirty="0" smtClean="0"/>
              <a:t>I will </a:t>
            </a:r>
            <a:r>
              <a:rPr lang="en-US" sz="3600" dirty="0" err="1" smtClean="0"/>
              <a:t>watsch</a:t>
            </a:r>
            <a:r>
              <a:rPr lang="en-US" sz="3600" dirty="0" smtClean="0"/>
              <a:t> my friends eat thanksgiving pie.</a:t>
            </a:r>
          </a:p>
          <a:p>
            <a:r>
              <a:rPr lang="en-US" sz="3600" b="1" dirty="0" smtClean="0">
                <a:solidFill>
                  <a:srgbClr val="F236E9"/>
                </a:solidFill>
              </a:rPr>
              <a:t>I will watch my friends eat Thanksgiving pie.</a:t>
            </a:r>
          </a:p>
          <a:p>
            <a:endParaRPr lang="en-US" sz="3600" dirty="0"/>
          </a:p>
        </p:txBody>
      </p:sp>
    </p:spTree>
    <p:extLst>
      <p:ext uri="{BB962C8B-B14F-4D97-AF65-F5344CB8AC3E}">
        <p14:creationId xmlns:p14="http://schemas.microsoft.com/office/powerpoint/2010/main" val="41716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2647253" y="-1400577"/>
            <a:ext cx="15158676" cy="8522594"/>
          </a:xfrm>
          <a:prstGeom prst="rect">
            <a:avLst/>
          </a:prstGeom>
        </p:spPr>
      </p:pic>
    </p:spTree>
    <p:extLst>
      <p:ext uri="{BB962C8B-B14F-4D97-AF65-F5344CB8AC3E}">
        <p14:creationId xmlns:p14="http://schemas.microsoft.com/office/powerpoint/2010/main" val="930537619"/>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8522" y="-2416702"/>
            <a:ext cx="21128097" cy="11878754"/>
          </a:xfrm>
          <a:prstGeom prst="rect">
            <a:avLst/>
          </a:prstGeom>
        </p:spPr>
      </p:pic>
    </p:spTree>
    <p:extLst>
      <p:ext uri="{BB962C8B-B14F-4D97-AF65-F5344CB8AC3E}">
        <p14:creationId xmlns:p14="http://schemas.microsoft.com/office/powerpoint/2010/main" val="273099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944" y="494481"/>
            <a:ext cx="12192000" cy="1096962"/>
          </a:xfrm>
        </p:spPr>
        <p:txBody>
          <a:bodyPr>
            <a:normAutofit fontScale="90000"/>
          </a:bodyPr>
          <a:lstStyle/>
          <a:p>
            <a:pPr lvl="0">
              <a:spcBef>
                <a:spcPct val="20000"/>
              </a:spcBef>
            </a:pPr>
            <a:r>
              <a:rPr lang="en-US" dirty="0" smtClean="0"/>
              <a:t>       Spelling Words        </a:t>
            </a:r>
            <a:r>
              <a:rPr lang="en-US" sz="3200" dirty="0" smtClean="0">
                <a:solidFill>
                  <a:schemeClr val="tx1">
                    <a:lumMod val="25000"/>
                    <a:lumOff val="75000"/>
                  </a:schemeClr>
                </a:solidFill>
                <a:cs typeface="+mn-cs"/>
              </a:rPr>
              <a:t>                     </a:t>
            </a:r>
            <a:r>
              <a:rPr lang="en-US" dirty="0" smtClean="0">
                <a:solidFill>
                  <a:schemeClr val="tx1">
                    <a:lumMod val="25000"/>
                    <a:lumOff val="75000"/>
                  </a:schemeClr>
                </a:solidFill>
                <a:cs typeface="+mn-cs"/>
              </a:rPr>
              <a:t/>
            </a:r>
            <a:br>
              <a:rPr lang="en-US" dirty="0" smtClean="0">
                <a:solidFill>
                  <a:schemeClr val="tx1">
                    <a:lumMod val="25000"/>
                    <a:lumOff val="75000"/>
                  </a:schemeClr>
                </a:solidFill>
                <a:cs typeface="+mn-cs"/>
              </a:rPr>
            </a:br>
            <a:r>
              <a:rPr lang="en-US" dirty="0">
                <a:solidFill>
                  <a:schemeClr val="tx1">
                    <a:lumMod val="25000"/>
                    <a:lumOff val="75000"/>
                  </a:schemeClr>
                </a:solidFill>
                <a:cs typeface="+mn-cs"/>
              </a:rPr>
              <a:t/>
            </a:r>
            <a:br>
              <a:rPr lang="en-US" dirty="0">
                <a:solidFill>
                  <a:schemeClr val="tx1">
                    <a:lumMod val="25000"/>
                    <a:lumOff val="75000"/>
                  </a:schemeClr>
                </a:solidFill>
                <a:cs typeface="+mn-cs"/>
              </a:rPr>
            </a:br>
            <a:endParaRPr lang="en-US" dirty="0">
              <a:solidFill>
                <a:schemeClr val="tx1">
                  <a:lumMod val="25000"/>
                  <a:lumOff val="75000"/>
                </a:schemeClr>
              </a:solidFill>
            </a:endParaRPr>
          </a:p>
        </p:txBody>
      </p:sp>
      <p:sp>
        <p:nvSpPr>
          <p:cNvPr id="3" name="Text Placeholder 2"/>
          <p:cNvSpPr>
            <a:spLocks noGrp="1"/>
          </p:cNvSpPr>
          <p:nvPr>
            <p:ph idx="1"/>
          </p:nvPr>
        </p:nvSpPr>
        <p:spPr>
          <a:xfrm>
            <a:off x="1388236" y="1337084"/>
            <a:ext cx="9982200" cy="5257800"/>
          </a:xfrm>
        </p:spPr>
        <p:txBody>
          <a:bodyPr numCol="2">
            <a:noAutofit/>
          </a:bodyPr>
          <a:lstStyle/>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l</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oad</a:t>
            </a: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o</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pen</a:t>
            </a: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t</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old</a:t>
            </a: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y</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ellow</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soak </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shadow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 </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foam</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follow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glow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br>
              <a:rPr lang="en-US" sz="2400" dirty="0">
                <a:latin typeface="Lucida Sans" panose="020B0602030504020204" pitchFamily="34" charset="0"/>
                <a:ea typeface="Times New Roman" panose="02020603050405020304" pitchFamily="18" charset="0"/>
                <a:cs typeface="Times New Roman" panose="02020603050405020304" pitchFamily="18" charset="0"/>
              </a:rPr>
            </a:b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s</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old</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window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c</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oach</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almost </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throat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cold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most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tomorrow </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sailboats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endParaRPr lang="en-US" sz="2400" b="1" dirty="0" smtClean="0"/>
          </a:p>
        </p:txBody>
      </p:sp>
    </p:spTree>
    <p:extLst>
      <p:ext uri="{BB962C8B-B14F-4D97-AF65-F5344CB8AC3E}">
        <p14:creationId xmlns:p14="http://schemas.microsoft.com/office/powerpoint/2010/main" val="195730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Dictation Sentence</a:t>
            </a:r>
            <a:endParaRPr lang="en-US" sz="4000" dirty="0"/>
          </a:p>
        </p:txBody>
      </p:sp>
      <p:sp>
        <p:nvSpPr>
          <p:cNvPr id="3" name="Content Placeholder 2"/>
          <p:cNvSpPr>
            <a:spLocks noGrp="1"/>
          </p:cNvSpPr>
          <p:nvPr>
            <p:ph idx="1"/>
          </p:nvPr>
        </p:nvSpPr>
        <p:spPr/>
        <p:txBody>
          <a:bodyPr>
            <a:normAutofit/>
          </a:bodyPr>
          <a:lstStyle/>
          <a:p>
            <a:r>
              <a:rPr lang="en-US" sz="3200" dirty="0" smtClean="0"/>
              <a:t> Our teacher told us to read the story.</a:t>
            </a:r>
          </a:p>
          <a:p>
            <a:r>
              <a:rPr lang="en-US" sz="3200" dirty="0"/>
              <a:t> </a:t>
            </a:r>
            <a:r>
              <a:rPr lang="en-US" sz="3200" dirty="0" smtClean="0"/>
              <a:t>We sold the car. </a:t>
            </a:r>
          </a:p>
          <a:p>
            <a:r>
              <a:rPr lang="en-US" sz="3200" dirty="0" smtClean="0"/>
              <a:t> Keep going! Your almost there.        25 points</a:t>
            </a:r>
            <a:endParaRPr lang="en-US" sz="3200" dirty="0"/>
          </a:p>
        </p:txBody>
      </p:sp>
    </p:spTree>
    <p:extLst>
      <p:ext uri="{BB962C8B-B14F-4D97-AF65-F5344CB8AC3E}">
        <p14:creationId xmlns:p14="http://schemas.microsoft.com/office/powerpoint/2010/main" val="259557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45320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0"/>
          <p:cNvSpPr>
            <a:spLocks noChangeArrowheads="1"/>
          </p:cNvSpPr>
          <p:nvPr/>
        </p:nvSpPr>
        <p:spPr bwMode="auto">
          <a:xfrm>
            <a:off x="1774209" y="1596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3048000" y="122550"/>
            <a:ext cx="6096000" cy="6612901"/>
          </a:xfrm>
          <a:prstGeom prst="rect">
            <a:avLst/>
          </a:prstGeom>
          <a:solidFill>
            <a:schemeClr val="bg1"/>
          </a:solidFill>
        </p:spPr>
        <p:txBody>
          <a:bodyPr>
            <a:spAutoFit/>
          </a:bodyPr>
          <a:lstStyle/>
          <a:p>
            <a:pPr algn="ctr">
              <a:lnSpc>
                <a:spcPct val="107000"/>
              </a:lnSpc>
            </a:pPr>
            <a:r>
              <a:rPr lang="en-US" sz="2200" b="1" i="1" dirty="0" smtClean="0">
                <a:latin typeface="Lucida Sans" panose="020B0602030504020204" pitchFamily="34" charset="0"/>
                <a:ea typeface="Times New Roman" panose="02020603050405020304" pitchFamily="18" charset="0"/>
                <a:cs typeface="Times New Roman" panose="02020603050405020304" pitchFamily="18" charset="0"/>
              </a:rPr>
              <a:t>3</a:t>
            </a:r>
            <a:r>
              <a:rPr lang="en-US" sz="2200" b="1" i="1" baseline="30000" dirty="0" smtClean="0">
                <a:latin typeface="Lucida Sans" panose="020B0602030504020204" pitchFamily="34" charset="0"/>
                <a:ea typeface="Times New Roman" panose="02020603050405020304" pitchFamily="18" charset="0"/>
                <a:cs typeface="Times New Roman" panose="02020603050405020304" pitchFamily="18" charset="0"/>
              </a:rPr>
              <a:t>rd</a:t>
            </a:r>
            <a:r>
              <a:rPr lang="en-US" sz="2200" b="1" i="1" dirty="0" smtClean="0">
                <a:latin typeface="Lucida Sans" panose="020B0602030504020204" pitchFamily="34" charset="0"/>
                <a:ea typeface="Times New Roman" panose="02020603050405020304" pitchFamily="18" charset="0"/>
                <a:cs typeface="Times New Roman" panose="02020603050405020304" pitchFamily="18" charset="0"/>
              </a:rPr>
              <a:t> </a:t>
            </a:r>
            <a:r>
              <a:rPr lang="en-US" sz="2200" b="1" i="1" dirty="0">
                <a:latin typeface="Lucida Sans" panose="020B0602030504020204" pitchFamily="34" charset="0"/>
                <a:ea typeface="Times New Roman" panose="02020603050405020304" pitchFamily="18" charset="0"/>
                <a:cs typeface="Times New Roman" panose="02020603050405020304" pitchFamily="18" charset="0"/>
              </a:rPr>
              <a:t>Grade Newsletter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200" b="1" i="1" dirty="0">
                <a:latin typeface="Lucida Sans" panose="020B0602030504020204" pitchFamily="34" charset="0"/>
                <a:ea typeface="Times New Roman" panose="02020603050405020304" pitchFamily="18" charset="0"/>
                <a:cs typeface="Times New Roman" panose="02020603050405020304" pitchFamily="18" charset="0"/>
              </a:rPr>
              <a:t>Unit 1 Lesson 4:</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b="1" i="1" dirty="0" smtClean="0">
                <a:latin typeface="Lucida Sans" panose="020B0602030504020204" pitchFamily="34" charset="0"/>
                <a:ea typeface="Times New Roman" panose="02020603050405020304" pitchFamily="18" charset="0"/>
                <a:cs typeface="Times New Roman" panose="02020603050405020304" pitchFamily="18" charset="0"/>
              </a:rPr>
              <a:t>                        Pop's </a:t>
            </a:r>
            <a:r>
              <a:rPr lang="en-US" sz="2200" b="1" i="1" dirty="0">
                <a:latin typeface="Lucida Sans" panose="020B0602030504020204" pitchFamily="34" charset="0"/>
                <a:ea typeface="Times New Roman" panose="02020603050405020304" pitchFamily="18" charset="0"/>
                <a:cs typeface="Times New Roman" panose="02020603050405020304" pitchFamily="18" charset="0"/>
              </a:rPr>
              <a:t>Bridge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600" dirty="0">
                <a:latin typeface="Lucida Sans" panose="020B0602030504020204" pitchFamily="34" charset="0"/>
                <a:ea typeface="Times New Roman" panose="02020603050405020304" pitchFamily="18" charset="0"/>
                <a:cs typeface="Times New Roman" panose="02020603050405020304" pitchFamily="18" charset="0"/>
              </a:rPr>
              <a:t>Genre: Historical fiction</a:t>
            </a:r>
            <a:br>
              <a:rPr lang="en-US" sz="1600" dirty="0">
                <a:latin typeface="Lucida Sans" panose="020B0602030504020204" pitchFamily="34" charset="0"/>
                <a:ea typeface="Times New Roman" panose="02020603050405020304" pitchFamily="18" charset="0"/>
                <a:cs typeface="Times New Roman" panose="02020603050405020304" pitchFamily="18" charset="0"/>
              </a:rPr>
            </a:br>
            <a:r>
              <a:rPr lang="en-US" sz="1600" dirty="0">
                <a:latin typeface="Lucida Sans" panose="020B0602030504020204" pitchFamily="34" charset="0"/>
                <a:ea typeface="Times New Roman" panose="02020603050405020304" pitchFamily="18" charset="0"/>
                <a:cs typeface="Times New Roman" panose="02020603050405020304" pitchFamily="18" charset="0"/>
              </a:rPr>
              <a:t>Target Skill: Compare and Contrast</a:t>
            </a:r>
            <a:br>
              <a:rPr lang="en-US" sz="1600" dirty="0">
                <a:latin typeface="Lucida Sans" panose="020B0602030504020204" pitchFamily="34" charset="0"/>
                <a:ea typeface="Times New Roman" panose="02020603050405020304" pitchFamily="18" charset="0"/>
                <a:cs typeface="Times New Roman" panose="02020603050405020304" pitchFamily="18" charset="0"/>
              </a:rPr>
            </a:br>
            <a:r>
              <a:rPr lang="en-US" sz="1600" dirty="0">
                <a:latin typeface="Lucida Sans" panose="020B0602030504020204" pitchFamily="34" charset="0"/>
                <a:ea typeface="Times New Roman" panose="02020603050405020304" pitchFamily="18" charset="0"/>
                <a:cs typeface="Times New Roman" panose="02020603050405020304" pitchFamily="18" charset="0"/>
              </a:rPr>
              <a:t>Target Strategy: Infer/Predict</a:t>
            </a:r>
            <a:br>
              <a:rPr lang="en-US" sz="1600" dirty="0">
                <a:latin typeface="Lucida Sans" panose="020B0602030504020204" pitchFamily="34" charset="0"/>
                <a:ea typeface="Times New Roman" panose="02020603050405020304" pitchFamily="18" charset="0"/>
                <a:cs typeface="Times New Roman" panose="02020603050405020304" pitchFamily="18" charset="0"/>
              </a:rPr>
            </a:br>
            <a:r>
              <a:rPr lang="en-US" sz="1600" dirty="0">
                <a:latin typeface="Lucida Sans" panose="020B0602030504020204" pitchFamily="34" charset="0"/>
                <a:ea typeface="Times New Roman" panose="02020603050405020304" pitchFamily="18" charset="0"/>
                <a:cs typeface="Times New Roman" panose="02020603050405020304" pitchFamily="18" charset="0"/>
              </a:rPr>
              <a:t>Vocabulary Strategy: Word Families</a:t>
            </a:r>
            <a:br>
              <a:rPr lang="en-US" sz="1600" dirty="0">
                <a:latin typeface="Lucida Sans" panose="020B0602030504020204" pitchFamily="34" charset="0"/>
                <a:ea typeface="Times New Roman" panose="02020603050405020304" pitchFamily="18" charset="0"/>
                <a:cs typeface="Times New Roman" panose="02020603050405020304" pitchFamily="18" charset="0"/>
              </a:rPr>
            </a:br>
            <a:r>
              <a:rPr lang="en-US" sz="1600" dirty="0">
                <a:latin typeface="Lucida Sans" panose="020B0602030504020204" pitchFamily="34" charset="0"/>
                <a:ea typeface="Times New Roman" panose="02020603050405020304" pitchFamily="18" charset="0"/>
                <a:cs typeface="Times New Roman" panose="02020603050405020304" pitchFamily="18" charset="0"/>
              </a:rPr>
              <a:t>Essential Question: Why is everyone's role on a project important?</a:t>
            </a:r>
            <a:br>
              <a:rPr lang="en-US" sz="1600" dirty="0">
                <a:latin typeface="Lucida Sans" panose="020B0602030504020204" pitchFamily="34" charset="0"/>
                <a:ea typeface="Times New Roman" panose="02020603050405020304" pitchFamily="18" charset="0"/>
                <a:cs typeface="Times New Roman" panose="02020603050405020304" pitchFamily="18" charset="0"/>
              </a:rPr>
            </a:br>
            <a:r>
              <a:rPr lang="en-US" sz="1600" dirty="0">
                <a:latin typeface="Lucida Sans" panose="020B0602030504020204" pitchFamily="34" charset="0"/>
                <a:ea typeface="Times New Roman" panose="02020603050405020304" pitchFamily="18" charset="0"/>
                <a:cs typeface="Times New Roman" panose="02020603050405020304" pitchFamily="18" charset="0"/>
              </a:rPr>
              <a:t/>
            </a:r>
            <a:br>
              <a:rPr lang="en-US" sz="1600" dirty="0">
                <a:latin typeface="Lucida Sans" panose="020B0602030504020204" pitchFamily="34" charset="0"/>
                <a:ea typeface="Times New Roman" panose="02020603050405020304" pitchFamily="18" charset="0"/>
                <a:cs typeface="Times New Roman" panose="02020603050405020304" pitchFamily="18" charset="0"/>
              </a:rPr>
            </a:br>
            <a:r>
              <a:rPr lang="en-US" sz="1400" b="1" u="sng" dirty="0">
                <a:latin typeface="Lucida Sans" panose="020B0602030504020204" pitchFamily="34" charset="0"/>
                <a:ea typeface="Times New Roman" panose="02020603050405020304" pitchFamily="18" charset="0"/>
                <a:cs typeface="Times New Roman" panose="02020603050405020304" pitchFamily="18" charset="0"/>
              </a:rPr>
              <a:t>Vocabulary Words:</a:t>
            </a:r>
            <a:r>
              <a:rPr lang="en-US" sz="1400" dirty="0">
                <a:latin typeface="Lucida Sans" panose="020B0602030504020204" pitchFamily="34" charset="0"/>
                <a:ea typeface="Times New Roman" panose="02020603050405020304" pitchFamily="18" charset="0"/>
                <a:cs typeface="Times New Roman" panose="02020603050405020304" pitchFamily="18" charset="0"/>
              </a:rPr>
              <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crew: a group of people doing work</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tide: the rise and fall of the sea</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cling: to hold tightly to something</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balancing: keeping steady</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foggy: filled with thick mist or low clouds</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disappears: passes from sight</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stretch: to spread out</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excitement: the feeling of being stirred up</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b="1" u="sng" dirty="0">
                <a:latin typeface="Lucida Sans" panose="020B0602030504020204" pitchFamily="34" charset="0"/>
                <a:ea typeface="Times New Roman" panose="02020603050405020304" pitchFamily="18" charset="0"/>
                <a:cs typeface="Times New Roman" panose="02020603050405020304" pitchFamily="18" charset="0"/>
              </a:rPr>
              <a:t>Spelling Words:</a:t>
            </a:r>
            <a:r>
              <a:rPr lang="en-US" sz="1400" dirty="0">
                <a:latin typeface="Lucida Sans" panose="020B0602030504020204" pitchFamily="34" charset="0"/>
                <a:ea typeface="Times New Roman" panose="02020603050405020304" pitchFamily="18" charset="0"/>
                <a:cs typeface="Times New Roman" panose="02020603050405020304" pitchFamily="18" charset="0"/>
              </a:rPr>
              <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load   open   told  yellow   soak   shadow   foam   follow   glow   </a:t>
            </a:r>
            <a:br>
              <a:rPr lang="en-US" sz="1400" dirty="0">
                <a:latin typeface="Lucida Sans" panose="020B0602030504020204" pitchFamily="34" charset="0"/>
                <a:ea typeface="Times New Roman" panose="02020603050405020304" pitchFamily="18" charset="0"/>
                <a:cs typeface="Times New Roman" panose="02020603050405020304" pitchFamily="18" charset="0"/>
              </a:rPr>
            </a:br>
            <a:r>
              <a:rPr lang="en-US" sz="1400" dirty="0">
                <a:latin typeface="Lucida Sans" panose="020B0602030504020204" pitchFamily="34" charset="0"/>
                <a:ea typeface="Times New Roman" panose="02020603050405020304" pitchFamily="18" charset="0"/>
                <a:cs typeface="Times New Roman" panose="02020603050405020304" pitchFamily="18" charset="0"/>
              </a:rPr>
              <a:t>sold   window   coach   almost   throat   cold   most   tomorrow   sailboats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6464" y="348614"/>
            <a:ext cx="774711" cy="1000260"/>
          </a:xfrm>
          <a:prstGeom prst="rect">
            <a:avLst/>
          </a:prstGeom>
        </p:spPr>
      </p:pic>
    </p:spTree>
    <p:extLst>
      <p:ext uri="{BB962C8B-B14F-4D97-AF65-F5344CB8AC3E}">
        <p14:creationId xmlns:p14="http://schemas.microsoft.com/office/powerpoint/2010/main" val="172020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3831" y="-1726562"/>
            <a:ext cx="16235303" cy="9127901"/>
          </a:xfrm>
          <a:prstGeom prst="rect">
            <a:avLst/>
          </a:prstGeom>
        </p:spPr>
      </p:pic>
    </p:spTree>
    <p:extLst>
      <p:ext uri="{BB962C8B-B14F-4D97-AF65-F5344CB8AC3E}">
        <p14:creationId xmlns:p14="http://schemas.microsoft.com/office/powerpoint/2010/main" val="325932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8522" y="-2416702"/>
            <a:ext cx="21128097" cy="11878754"/>
          </a:xfrm>
          <a:prstGeom prst="rect">
            <a:avLst/>
          </a:prstGeom>
          <a:solidFill>
            <a:schemeClr val="tx2"/>
          </a:solidFill>
        </p:spPr>
      </p:pic>
      <p:sp>
        <p:nvSpPr>
          <p:cNvPr id="3" name="Rectangle 2"/>
          <p:cNvSpPr/>
          <p:nvPr/>
        </p:nvSpPr>
        <p:spPr>
          <a:xfrm>
            <a:off x="6595109" y="320039"/>
            <a:ext cx="3783331" cy="584775"/>
          </a:xfrm>
          <a:prstGeom prst="rect">
            <a:avLst/>
          </a:prstGeom>
          <a:solidFill>
            <a:schemeClr val="tx2"/>
          </a:solidFill>
        </p:spPr>
        <p:txBody>
          <a:bodyPr wrap="square" lIns="91440" tIns="45720" rIns="91440" bIns="45720">
            <a:spAutoFit/>
          </a:bodyPr>
          <a:lstStyle/>
          <a:p>
            <a:pPr algn="ctr"/>
            <a:r>
              <a:rPr lang="en-US" sz="3200" b="0" cap="none" spc="0" dirty="0" smtClean="0">
                <a:ln w="0"/>
                <a:solidFill>
                  <a:schemeClr val="accent1"/>
                </a:solidFill>
                <a:effectLst>
                  <a:outerShdw blurRad="38100" dist="25400" dir="5400000" algn="ctr" rotWithShape="0">
                    <a:srgbClr val="6E747A">
                      <a:alpha val="43000"/>
                    </a:srgbClr>
                  </a:outerShdw>
                </a:effectLst>
              </a:rPr>
              <a:t>Pretest on Monday.</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6522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086"/>
            <a:ext cx="12192000" cy="1096962"/>
          </a:xfrm>
        </p:spPr>
        <p:txBody>
          <a:bodyPr>
            <a:normAutofit fontScale="90000"/>
          </a:bodyPr>
          <a:lstStyle/>
          <a:p>
            <a:pPr lvl="0">
              <a:spcBef>
                <a:spcPct val="20000"/>
              </a:spcBef>
            </a:pPr>
            <a:r>
              <a:rPr lang="en-US" dirty="0" smtClean="0"/>
              <a:t>       Spelling Words        </a:t>
            </a:r>
            <a:r>
              <a:rPr lang="en-US" sz="3200" dirty="0" smtClean="0">
                <a:solidFill>
                  <a:schemeClr val="accent4"/>
                </a:solidFill>
                <a:cs typeface="+mn-cs"/>
              </a:rPr>
              <a:t>Give </a:t>
            </a:r>
            <a:r>
              <a:rPr lang="en-US" sz="3200" dirty="0">
                <a:solidFill>
                  <a:schemeClr val="accent4"/>
                </a:solidFill>
                <a:cs typeface="+mn-cs"/>
              </a:rPr>
              <a:t>Pretest on </a:t>
            </a:r>
            <a:r>
              <a:rPr lang="en-US" sz="3200" dirty="0" smtClean="0">
                <a:solidFill>
                  <a:schemeClr val="accent4"/>
                </a:solidFill>
                <a:cs typeface="+mn-cs"/>
              </a:rPr>
              <a:t>Monday</a:t>
            </a:r>
            <a:r>
              <a:rPr lang="en-US" sz="3200" dirty="0" smtClean="0">
                <a:solidFill>
                  <a:schemeClr val="tx1">
                    <a:lumMod val="25000"/>
                    <a:lumOff val="75000"/>
                  </a:schemeClr>
                </a:solidFill>
                <a:cs typeface="+mn-cs"/>
              </a:rPr>
              <a:t>                     </a:t>
            </a:r>
            <a:r>
              <a:rPr lang="en-US" dirty="0" smtClean="0">
                <a:solidFill>
                  <a:schemeClr val="tx1">
                    <a:lumMod val="25000"/>
                    <a:lumOff val="75000"/>
                  </a:schemeClr>
                </a:solidFill>
                <a:cs typeface="+mn-cs"/>
              </a:rPr>
              <a:t/>
            </a:r>
            <a:br>
              <a:rPr lang="en-US" dirty="0" smtClean="0">
                <a:solidFill>
                  <a:schemeClr val="tx1">
                    <a:lumMod val="25000"/>
                    <a:lumOff val="75000"/>
                  </a:schemeClr>
                </a:solidFill>
                <a:cs typeface="+mn-cs"/>
              </a:rPr>
            </a:br>
            <a:r>
              <a:rPr lang="en-US" dirty="0">
                <a:solidFill>
                  <a:schemeClr val="tx1">
                    <a:lumMod val="25000"/>
                    <a:lumOff val="75000"/>
                  </a:schemeClr>
                </a:solidFill>
                <a:cs typeface="+mn-cs"/>
              </a:rPr>
              <a:t/>
            </a:r>
            <a:br>
              <a:rPr lang="en-US" dirty="0">
                <a:solidFill>
                  <a:schemeClr val="tx1">
                    <a:lumMod val="25000"/>
                    <a:lumOff val="75000"/>
                  </a:schemeClr>
                </a:solidFill>
                <a:cs typeface="+mn-cs"/>
              </a:rPr>
            </a:br>
            <a:endParaRPr lang="en-US" dirty="0">
              <a:solidFill>
                <a:schemeClr val="tx1">
                  <a:lumMod val="25000"/>
                  <a:lumOff val="75000"/>
                </a:schemeClr>
              </a:solidFill>
            </a:endParaRPr>
          </a:p>
        </p:txBody>
      </p:sp>
      <p:sp>
        <p:nvSpPr>
          <p:cNvPr id="3" name="Text Placeholder 2"/>
          <p:cNvSpPr>
            <a:spLocks noGrp="1"/>
          </p:cNvSpPr>
          <p:nvPr>
            <p:ph idx="1"/>
          </p:nvPr>
        </p:nvSpPr>
        <p:spPr>
          <a:xfrm>
            <a:off x="1388236" y="1337084"/>
            <a:ext cx="9982200" cy="5257800"/>
          </a:xfrm>
        </p:spPr>
        <p:txBody>
          <a:bodyPr numCol="2">
            <a:noAutofit/>
          </a:bodyPr>
          <a:lstStyle/>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l</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oad</a:t>
            </a: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o</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pen</a:t>
            </a: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t</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old</a:t>
            </a: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y</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ellow</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soak </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shadow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 </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foam</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follow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glow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br>
              <a:rPr lang="en-US" sz="2400" dirty="0">
                <a:latin typeface="Lucida Sans" panose="020B0602030504020204" pitchFamily="34" charset="0"/>
                <a:ea typeface="Times New Roman" panose="02020603050405020304" pitchFamily="18" charset="0"/>
                <a:cs typeface="Times New Roman" panose="02020603050405020304" pitchFamily="18" charset="0"/>
              </a:rPr>
            </a:b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s</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old</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window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a:latin typeface="Lucida Sans" panose="020B0602030504020204" pitchFamily="34" charset="0"/>
                <a:ea typeface="Times New Roman" panose="02020603050405020304" pitchFamily="18" charset="0"/>
                <a:cs typeface="Times New Roman" panose="02020603050405020304" pitchFamily="18" charset="0"/>
              </a:rPr>
              <a:t>c</a:t>
            </a: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oach</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almost </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throat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cold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most </a:t>
            </a:r>
            <a:r>
              <a:rPr lang="en-US" sz="24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2400" dirty="0" smtClean="0">
              <a:latin typeface="Lucida Sans" panose="020B0602030504020204" pitchFamily="34" charset="0"/>
              <a:ea typeface="Times New Roman" panose="02020603050405020304" pitchFamily="18" charset="0"/>
              <a:cs typeface="Times New Roman" panose="02020603050405020304" pitchFamily="18" charset="0"/>
            </a:endParaRP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tomorrow </a:t>
            </a:r>
          </a:p>
          <a:p>
            <a:pPr marL="514350" indent="-514350">
              <a:buFont typeface="+mj-lt"/>
              <a:buAutoNum type="arabicPeriod"/>
            </a:pPr>
            <a:r>
              <a:rPr lang="en-US" sz="2400" dirty="0" smtClean="0">
                <a:latin typeface="Lucida Sans" panose="020B0602030504020204" pitchFamily="34" charset="0"/>
                <a:ea typeface="Times New Roman" panose="02020603050405020304" pitchFamily="18" charset="0"/>
                <a:cs typeface="Times New Roman" panose="02020603050405020304" pitchFamily="18" charset="0"/>
              </a:rPr>
              <a:t>sailboats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endParaRPr lang="en-US" sz="2400" b="1" dirty="0" smtClean="0"/>
          </a:p>
        </p:txBody>
      </p:sp>
    </p:spTree>
    <p:extLst>
      <p:ext uri="{BB962C8B-B14F-4D97-AF65-F5344CB8AC3E}">
        <p14:creationId xmlns:p14="http://schemas.microsoft.com/office/powerpoint/2010/main" val="189845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0.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2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3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4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5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6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7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Academic Literature 16x9">
  <a:themeElements>
    <a:clrScheme name="Custom 76">
      <a:dk1>
        <a:srgbClr val="21B2C8"/>
      </a:dk1>
      <a:lt1>
        <a:sysClr val="window" lastClr="FFFFFF"/>
      </a:lt1>
      <a:dk2>
        <a:srgbClr val="FFFF00"/>
      </a:dk2>
      <a:lt2>
        <a:srgbClr val="DBF5F9"/>
      </a:lt2>
      <a:accent1>
        <a:srgbClr val="0F6FC6"/>
      </a:accent1>
      <a:accent2>
        <a:srgbClr val="009DD9"/>
      </a:accent2>
      <a:accent3>
        <a:srgbClr val="FFFF65"/>
      </a:accent3>
      <a:accent4>
        <a:srgbClr val="002060"/>
      </a:accent4>
      <a:accent5>
        <a:srgbClr val="7CCA62"/>
      </a:accent5>
      <a:accent6>
        <a:srgbClr val="A5C249"/>
      </a:accent6>
      <a:hlink>
        <a:srgbClr val="F49100"/>
      </a:hlink>
      <a:folHlink>
        <a:srgbClr val="85DFD0"/>
      </a:folHlink>
    </a:clrScheme>
    <a:fontScheme name="Plantagenet Cherokee-Euphemia">
      <a:majorFont>
        <a:latin typeface="Plantagenet Cherokee"/>
        <a:ea typeface=""/>
        <a:cs typeface=""/>
      </a:majorFont>
      <a:minorFont>
        <a:latin typeface="Euphemia"/>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0</TotalTime>
  <Words>1667</Words>
  <Application>Microsoft Office PowerPoint</Application>
  <PresentationFormat>Widescreen</PresentationFormat>
  <Paragraphs>253</Paragraphs>
  <Slides>58</Slides>
  <Notes>3</Notes>
  <HiddenSlides>0</HiddenSlides>
  <MMClips>0</MMClips>
  <ScaleCrop>false</ScaleCrop>
  <HeadingPairs>
    <vt:vector size="8" baseType="variant">
      <vt:variant>
        <vt:lpstr>Fonts Used</vt:lpstr>
      </vt:variant>
      <vt:variant>
        <vt:i4>7</vt:i4>
      </vt:variant>
      <vt:variant>
        <vt:lpstr>Theme</vt:lpstr>
      </vt:variant>
      <vt:variant>
        <vt:i4>9</vt:i4>
      </vt:variant>
      <vt:variant>
        <vt:lpstr>Embedded OLE Servers</vt:lpstr>
      </vt:variant>
      <vt:variant>
        <vt:i4>1</vt:i4>
      </vt:variant>
      <vt:variant>
        <vt:lpstr>Slide Titles</vt:lpstr>
      </vt:variant>
      <vt:variant>
        <vt:i4>58</vt:i4>
      </vt:variant>
    </vt:vector>
  </HeadingPairs>
  <TitlesOfParts>
    <vt:vector size="75" baseType="lpstr">
      <vt:lpstr>Arial</vt:lpstr>
      <vt:lpstr>Calibri</vt:lpstr>
      <vt:lpstr>Euphemia</vt:lpstr>
      <vt:lpstr>Lucida Sans</vt:lpstr>
      <vt:lpstr>Plantagenet Cherokee</vt:lpstr>
      <vt:lpstr>Times New Roman</vt:lpstr>
      <vt:lpstr>Wingdings</vt:lpstr>
      <vt:lpstr>Teal Segoe 4-3 template-template_April-17-2007</vt:lpstr>
      <vt:lpstr>1_Teal Segoe 4-3 template-template_April-17-2007</vt:lpstr>
      <vt:lpstr>2_Teal Segoe 4-3 template-template_April-17-2007</vt:lpstr>
      <vt:lpstr>3_Teal Segoe 4-3 template-template_April-17-2007</vt:lpstr>
      <vt:lpstr>4_Teal Segoe 4-3 template-template_April-17-2007</vt:lpstr>
      <vt:lpstr>5_Teal Segoe 4-3 template-template_April-17-2007</vt:lpstr>
      <vt:lpstr>6_Teal Segoe 4-3 template-template_April-17-2007</vt:lpstr>
      <vt:lpstr>7_Teal Segoe 4-3 template-template_April-17-2007</vt:lpstr>
      <vt:lpstr>Academic Literature 16x9</vt:lpstr>
      <vt:lpstr>Presentation</vt:lpstr>
      <vt:lpstr>Unit 1 </vt:lpstr>
      <vt:lpstr>  Unit 1   Lesson 4</vt:lpstr>
      <vt:lpstr>PowerPoint Presentation</vt:lpstr>
      <vt:lpstr>PowerPoint Presentation</vt:lpstr>
      <vt:lpstr>Weekly Planner</vt:lpstr>
      <vt:lpstr>PowerPoint Presentation</vt:lpstr>
      <vt:lpstr>PowerPoint Presentation</vt:lpstr>
      <vt:lpstr>PowerPoint Presentation</vt:lpstr>
      <vt:lpstr>       Spelling Words        Give Pretest on Monday                       </vt:lpstr>
      <vt:lpstr>Daily Proofreading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 Through the Text          Find evidence in the text. </vt:lpstr>
      <vt:lpstr>PowerPoint Presentation</vt:lpstr>
      <vt:lpstr>PowerPoint Presentation</vt:lpstr>
      <vt:lpstr>PowerPoint Presentation</vt:lpstr>
      <vt:lpstr>PowerPoint Presentation</vt:lpstr>
      <vt:lpstr>PowerPoint Presentation</vt:lpstr>
      <vt:lpstr>PowerPoint Presentation</vt:lpstr>
      <vt:lpstr>Guided Retelling</vt:lpstr>
      <vt:lpstr>PowerPoint Presentation</vt:lpstr>
      <vt:lpstr>PowerPoint Presentation</vt:lpstr>
      <vt:lpstr>Day 2</vt:lpstr>
      <vt:lpstr>Daily Proofreading Practice</vt:lpstr>
      <vt:lpstr>PowerPoint Presentation</vt:lpstr>
      <vt:lpstr>PowerPoint Presentation</vt:lpstr>
      <vt:lpstr>PowerPoint Presentation</vt:lpstr>
      <vt:lpstr>Daily Proofreading Practice</vt:lpstr>
      <vt:lpstr>PowerPoint Presentation</vt:lpstr>
      <vt:lpstr>PowerPoint Presentation</vt:lpstr>
      <vt:lpstr>Daily Proofreading Practice</vt:lpstr>
      <vt:lpstr>PowerPoint Presentation</vt:lpstr>
      <vt:lpstr>PowerPoint Presentation</vt:lpstr>
      <vt:lpstr>       Spelling Words                               </vt:lpstr>
      <vt:lpstr>Dictation Sentence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2015-06-12T17:05:24Z</dcterms:created>
  <dcterms:modified xsi:type="dcterms:W3CDTF">2015-09-13T20:42:07Z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TC034313809991</vt:lpwstr>
  </property>
</Properties>
</file>