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audio1.bin" ContentType="audio/unknown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2" r:id="rId2"/>
    <p:sldMasterId id="2147483675" r:id="rId3"/>
    <p:sldMasterId id="2147483688" r:id="rId4"/>
    <p:sldMasterId id="2147483701" r:id="rId5"/>
    <p:sldMasterId id="2147483714" r:id="rId6"/>
    <p:sldMasterId id="2147483727" r:id="rId7"/>
    <p:sldMasterId id="2147483740" r:id="rId8"/>
    <p:sldMasterId id="2147483753" r:id="rId9"/>
    <p:sldMasterId id="2147483780" r:id="rId10"/>
  </p:sldMasterIdLst>
  <p:notesMasterIdLst>
    <p:notesMasterId r:id="rId96"/>
  </p:notesMasterIdLst>
  <p:handoutMasterIdLst>
    <p:handoutMasterId r:id="rId97"/>
  </p:handoutMasterIdLst>
  <p:sldIdLst>
    <p:sldId id="268" r:id="rId11"/>
    <p:sldId id="256" r:id="rId12"/>
    <p:sldId id="778" r:id="rId13"/>
    <p:sldId id="650" r:id="rId14"/>
    <p:sldId id="769" r:id="rId15"/>
    <p:sldId id="776" r:id="rId16"/>
    <p:sldId id="589" r:id="rId17"/>
    <p:sldId id="626" r:id="rId18"/>
    <p:sldId id="592" r:id="rId19"/>
    <p:sldId id="750" r:id="rId20"/>
    <p:sldId id="722" r:id="rId21"/>
    <p:sldId id="613" r:id="rId22"/>
    <p:sldId id="867" r:id="rId23"/>
    <p:sldId id="597" r:id="rId24"/>
    <p:sldId id="694" r:id="rId25"/>
    <p:sldId id="602" r:id="rId26"/>
    <p:sldId id="863" r:id="rId27"/>
    <p:sldId id="864" r:id="rId28"/>
    <p:sldId id="865" r:id="rId29"/>
    <p:sldId id="866" r:id="rId30"/>
    <p:sldId id="872" r:id="rId31"/>
    <p:sldId id="871" r:id="rId32"/>
    <p:sldId id="894" r:id="rId33"/>
    <p:sldId id="895" r:id="rId34"/>
    <p:sldId id="896" r:id="rId35"/>
    <p:sldId id="751" r:id="rId36"/>
    <p:sldId id="882" r:id="rId37"/>
    <p:sldId id="883" r:id="rId38"/>
    <p:sldId id="818" r:id="rId39"/>
    <p:sldId id="749" r:id="rId40"/>
    <p:sldId id="884" r:id="rId41"/>
    <p:sldId id="788" r:id="rId42"/>
    <p:sldId id="885" r:id="rId43"/>
    <p:sldId id="897" r:id="rId44"/>
    <p:sldId id="898" r:id="rId45"/>
    <p:sldId id="899" r:id="rId46"/>
    <p:sldId id="833" r:id="rId47"/>
    <p:sldId id="889" r:id="rId48"/>
    <p:sldId id="890" r:id="rId49"/>
    <p:sldId id="891" r:id="rId50"/>
    <p:sldId id="893" r:id="rId51"/>
    <p:sldId id="637" r:id="rId52"/>
    <p:sldId id="663" r:id="rId53"/>
    <p:sldId id="649" r:id="rId54"/>
    <p:sldId id="638" r:id="rId55"/>
    <p:sldId id="762" r:id="rId56"/>
    <p:sldId id="763" r:id="rId57"/>
    <p:sldId id="904" r:id="rId58"/>
    <p:sldId id="655" r:id="rId59"/>
    <p:sldId id="529" r:id="rId60"/>
    <p:sldId id="656" r:id="rId61"/>
    <p:sldId id="843" r:id="rId62"/>
    <p:sldId id="717" r:id="rId63"/>
    <p:sldId id="530" r:id="rId64"/>
    <p:sldId id="765" r:id="rId65"/>
    <p:sldId id="724" r:id="rId66"/>
    <p:sldId id="844" r:id="rId67"/>
    <p:sldId id="905" r:id="rId68"/>
    <p:sldId id="766" r:id="rId69"/>
    <p:sldId id="680" r:id="rId70"/>
    <p:sldId id="767" r:id="rId71"/>
    <p:sldId id="875" r:id="rId72"/>
    <p:sldId id="877" r:id="rId73"/>
    <p:sldId id="878" r:id="rId74"/>
    <p:sldId id="879" r:id="rId75"/>
    <p:sldId id="880" r:id="rId76"/>
    <p:sldId id="881" r:id="rId77"/>
    <p:sldId id="906" r:id="rId78"/>
    <p:sldId id="907" r:id="rId79"/>
    <p:sldId id="804" r:id="rId80"/>
    <p:sldId id="801" r:id="rId81"/>
    <p:sldId id="870" r:id="rId82"/>
    <p:sldId id="798" r:id="rId83"/>
    <p:sldId id="800" r:id="rId84"/>
    <p:sldId id="746" r:id="rId85"/>
    <p:sldId id="836" r:id="rId86"/>
    <p:sldId id="796" r:id="rId87"/>
    <p:sldId id="808" r:id="rId88"/>
    <p:sldId id="807" r:id="rId89"/>
    <p:sldId id="805" r:id="rId90"/>
    <p:sldId id="886" r:id="rId91"/>
    <p:sldId id="901" r:id="rId92"/>
    <p:sldId id="902" r:id="rId93"/>
    <p:sldId id="903" r:id="rId94"/>
    <p:sldId id="795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F0C54E3-A1E1-794B-9D58-47AB6D1BC94C}">
          <p14:sldIdLst>
            <p14:sldId id="268"/>
            <p14:sldId id="256"/>
            <p14:sldId id="778"/>
            <p14:sldId id="650"/>
          </p14:sldIdLst>
        </p14:section>
        <p14:section name="Literacy Centers" id="{25A49409-0FA3-144F-AB59-6DA5431B95D5}">
          <p14:sldIdLst>
            <p14:sldId id="769"/>
          </p14:sldIdLst>
        </p14:section>
        <p14:section name="Leveled Readers" id="{A3E2C78D-4BD9-1149-A6BD-310ECA08751D}">
          <p14:sldIdLst>
            <p14:sldId id="776"/>
            <p14:sldId id="589"/>
            <p14:sldId id="626"/>
            <p14:sldId id="592"/>
            <p14:sldId id="750"/>
            <p14:sldId id="722"/>
            <p14:sldId id="613"/>
            <p14:sldId id="867"/>
            <p14:sldId id="597"/>
            <p14:sldId id="694"/>
            <p14:sldId id="602"/>
            <p14:sldId id="863"/>
            <p14:sldId id="864"/>
            <p14:sldId id="865"/>
            <p14:sldId id="866"/>
            <p14:sldId id="872"/>
            <p14:sldId id="871"/>
            <p14:sldId id="894"/>
            <p14:sldId id="895"/>
            <p14:sldId id="896"/>
          </p14:sldIdLst>
        </p14:section>
        <p14:section name="Think Through the Text" id="{4F5727DA-A1A8-D949-831C-04AE664E7AB8}">
          <p14:sldIdLst>
            <p14:sldId id="751"/>
            <p14:sldId id="882"/>
            <p14:sldId id="883"/>
            <p14:sldId id="818"/>
            <p14:sldId id="749"/>
            <p14:sldId id="884"/>
            <p14:sldId id="788"/>
            <p14:sldId id="885"/>
            <p14:sldId id="897"/>
            <p14:sldId id="898"/>
            <p14:sldId id="899"/>
            <p14:sldId id="833"/>
          </p14:sldIdLst>
        </p14:section>
        <p14:section name="Retelling Cards" id="{FD1D60BC-68E0-D74E-B44A-BF81ED349A5E}">
          <p14:sldIdLst>
            <p14:sldId id="889"/>
            <p14:sldId id="890"/>
            <p14:sldId id="891"/>
            <p14:sldId id="893"/>
          </p14:sldIdLst>
        </p14:section>
        <p14:section name="Daily Proofreading" id="{48258FD6-89FD-424E-8BE4-5D83EAB7A293}">
          <p14:sldIdLst>
            <p14:sldId id="637"/>
            <p14:sldId id="663"/>
            <p14:sldId id="649"/>
          </p14:sldIdLst>
        </p14:section>
        <p14:section name="Day 2" id="{652F6E54-AF3F-AE44-9DF7-8C9285826B69}">
          <p14:sldIdLst>
            <p14:sldId id="638"/>
            <p14:sldId id="762"/>
            <p14:sldId id="763"/>
            <p14:sldId id="904"/>
          </p14:sldIdLst>
        </p14:section>
        <p14:section name="Day 3" id="{D136ABCF-A981-2244-B06F-133F99CCD570}">
          <p14:sldIdLst>
            <p14:sldId id="655"/>
            <p14:sldId id="529"/>
            <p14:sldId id="656"/>
            <p14:sldId id="843"/>
            <p14:sldId id="717"/>
          </p14:sldIdLst>
        </p14:section>
        <p14:section name="Day 4" id="{A8F2CD34-D28E-9F45-9CD3-8FAB2B944927}">
          <p14:sldIdLst>
            <p14:sldId id="530"/>
            <p14:sldId id="765"/>
            <p14:sldId id="724"/>
            <p14:sldId id="844"/>
            <p14:sldId id="905"/>
          </p14:sldIdLst>
        </p14:section>
        <p14:section name="Day 5" id="{F86E22D2-1DEE-D240-9765-8CC55B898030}">
          <p14:sldIdLst>
            <p14:sldId id="766"/>
            <p14:sldId id="680"/>
            <p14:sldId id="767"/>
            <p14:sldId id="875"/>
          </p14:sldIdLst>
        </p14:section>
        <p14:section name="I do, We do, You do" id="{A33C2F7F-DF68-D848-994E-01C0AA192D35}">
          <p14:sldIdLst>
            <p14:sldId id="877"/>
            <p14:sldId id="878"/>
            <p14:sldId id="879"/>
            <p14:sldId id="880"/>
            <p14:sldId id="881"/>
            <p14:sldId id="906"/>
            <p14:sldId id="907"/>
          </p14:sldIdLst>
        </p14:section>
        <p14:section name="Guided Practice " id="{13F61B42-11BF-9A4A-B4B7-B9F96ACD3FB2}">
          <p14:sldIdLst>
            <p14:sldId id="804"/>
            <p14:sldId id="801"/>
            <p14:sldId id="870"/>
            <p14:sldId id="798"/>
            <p14:sldId id="800"/>
            <p14:sldId id="746"/>
            <p14:sldId id="836"/>
          </p14:sldIdLst>
        </p14:section>
        <p14:section name="Projectable" id="{C0DD42F7-4718-3E45-B276-ABB71EDE62FE}">
          <p14:sldIdLst>
            <p14:sldId id="796"/>
            <p14:sldId id="808"/>
            <p14:sldId id="807"/>
            <p14:sldId id="805"/>
            <p14:sldId id="886"/>
            <p14:sldId id="901"/>
            <p14:sldId id="902"/>
            <p14:sldId id="903"/>
            <p14:sldId id="795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DE5"/>
    <a:srgbClr val="FDFCD3"/>
    <a:srgbClr val="F5FDE8"/>
    <a:srgbClr val="FDF4D7"/>
    <a:srgbClr val="F236E9"/>
    <a:srgbClr val="DBF5F9"/>
    <a:srgbClr val="FFFFFF"/>
    <a:srgbClr val="FE0000"/>
    <a:srgbClr val="078AA9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01" autoAdjust="0"/>
    <p:restoredTop sz="86435" autoAdjust="0"/>
  </p:normalViewPr>
  <p:slideViewPr>
    <p:cSldViewPr snapToGrid="0" showGuides="1">
      <p:cViewPr varScale="1">
        <p:scale>
          <a:sx n="94" d="100"/>
          <a:sy n="94" d="100"/>
        </p:scale>
        <p:origin x="-712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16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184"/>
    </p:cViewPr>
  </p:sorterViewPr>
  <p:notesViewPr>
    <p:cSldViewPr snapToGrid="0" showGuides="1">
      <p:cViewPr varScale="1">
        <p:scale>
          <a:sx n="51" d="100"/>
          <a:sy n="51" d="100"/>
        </p:scale>
        <p:origin x="2352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heme" Target="theme/theme1.xml"/><Relationship Id="rId102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70" Type="http://schemas.openxmlformats.org/officeDocument/2006/relationships/slide" Target="slides/slide60.xml"/><Relationship Id="rId71" Type="http://schemas.openxmlformats.org/officeDocument/2006/relationships/slide" Target="slides/slide61.xml"/><Relationship Id="rId72" Type="http://schemas.openxmlformats.org/officeDocument/2006/relationships/slide" Target="slides/slide62.xml"/><Relationship Id="rId73" Type="http://schemas.openxmlformats.org/officeDocument/2006/relationships/slide" Target="slides/slide63.xml"/><Relationship Id="rId74" Type="http://schemas.openxmlformats.org/officeDocument/2006/relationships/slide" Target="slides/slide64.xml"/><Relationship Id="rId75" Type="http://schemas.openxmlformats.org/officeDocument/2006/relationships/slide" Target="slides/slide65.xml"/><Relationship Id="rId76" Type="http://schemas.openxmlformats.org/officeDocument/2006/relationships/slide" Target="slides/slide66.xml"/><Relationship Id="rId77" Type="http://schemas.openxmlformats.org/officeDocument/2006/relationships/slide" Target="slides/slide67.xml"/><Relationship Id="rId78" Type="http://schemas.openxmlformats.org/officeDocument/2006/relationships/slide" Target="slides/slide68.xml"/><Relationship Id="rId79" Type="http://schemas.openxmlformats.org/officeDocument/2006/relationships/slide" Target="slides/slide69.xml"/><Relationship Id="rId90" Type="http://schemas.openxmlformats.org/officeDocument/2006/relationships/slide" Target="slides/slide80.xml"/><Relationship Id="rId91" Type="http://schemas.openxmlformats.org/officeDocument/2006/relationships/slide" Target="slides/slide81.xml"/><Relationship Id="rId92" Type="http://schemas.openxmlformats.org/officeDocument/2006/relationships/slide" Target="slides/slide82.xml"/><Relationship Id="rId93" Type="http://schemas.openxmlformats.org/officeDocument/2006/relationships/slide" Target="slides/slide83.xml"/><Relationship Id="rId94" Type="http://schemas.openxmlformats.org/officeDocument/2006/relationships/slide" Target="slides/slide84.xml"/><Relationship Id="rId95" Type="http://schemas.openxmlformats.org/officeDocument/2006/relationships/slide" Target="slides/slide85.xml"/><Relationship Id="rId96" Type="http://schemas.openxmlformats.org/officeDocument/2006/relationships/notesMaster" Target="notesMasters/notesMaster1.xml"/><Relationship Id="rId97" Type="http://schemas.openxmlformats.org/officeDocument/2006/relationships/handoutMaster" Target="handoutMasters/handoutMaster1.xml"/><Relationship Id="rId98" Type="http://schemas.openxmlformats.org/officeDocument/2006/relationships/printerSettings" Target="printerSettings/printerSettings1.bin"/><Relationship Id="rId99" Type="http://schemas.openxmlformats.org/officeDocument/2006/relationships/presProps" Target="presProps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60" Type="http://schemas.openxmlformats.org/officeDocument/2006/relationships/slide" Target="slides/slide50.xml"/><Relationship Id="rId61" Type="http://schemas.openxmlformats.org/officeDocument/2006/relationships/slide" Target="slides/slide51.xml"/><Relationship Id="rId62" Type="http://schemas.openxmlformats.org/officeDocument/2006/relationships/slide" Target="slides/slide52.xml"/><Relationship Id="rId63" Type="http://schemas.openxmlformats.org/officeDocument/2006/relationships/slide" Target="slides/slide53.xml"/><Relationship Id="rId64" Type="http://schemas.openxmlformats.org/officeDocument/2006/relationships/slide" Target="slides/slide54.xml"/><Relationship Id="rId65" Type="http://schemas.openxmlformats.org/officeDocument/2006/relationships/slide" Target="slides/slide55.xml"/><Relationship Id="rId66" Type="http://schemas.openxmlformats.org/officeDocument/2006/relationships/slide" Target="slides/slide56.xml"/><Relationship Id="rId67" Type="http://schemas.openxmlformats.org/officeDocument/2006/relationships/slide" Target="slides/slide57.xml"/><Relationship Id="rId68" Type="http://schemas.openxmlformats.org/officeDocument/2006/relationships/slide" Target="slides/slide58.xml"/><Relationship Id="rId69" Type="http://schemas.openxmlformats.org/officeDocument/2006/relationships/slide" Target="slides/slide59.xml"/><Relationship Id="rId100" Type="http://schemas.openxmlformats.org/officeDocument/2006/relationships/viewProps" Target="viewProps.xml"/><Relationship Id="rId80" Type="http://schemas.openxmlformats.org/officeDocument/2006/relationships/slide" Target="slides/slide70.xml"/><Relationship Id="rId81" Type="http://schemas.openxmlformats.org/officeDocument/2006/relationships/slide" Target="slides/slide71.xml"/><Relationship Id="rId82" Type="http://schemas.openxmlformats.org/officeDocument/2006/relationships/slide" Target="slides/slide72.xml"/><Relationship Id="rId83" Type="http://schemas.openxmlformats.org/officeDocument/2006/relationships/slide" Target="slides/slide73.xml"/><Relationship Id="rId84" Type="http://schemas.openxmlformats.org/officeDocument/2006/relationships/slide" Target="slides/slide74.xml"/><Relationship Id="rId85" Type="http://schemas.openxmlformats.org/officeDocument/2006/relationships/slide" Target="slides/slide75.xml"/><Relationship Id="rId86" Type="http://schemas.openxmlformats.org/officeDocument/2006/relationships/slide" Target="slides/slide76.xml"/><Relationship Id="rId87" Type="http://schemas.openxmlformats.org/officeDocument/2006/relationships/slide" Target="slides/slide77.xml"/><Relationship Id="rId88" Type="http://schemas.openxmlformats.org/officeDocument/2006/relationships/slide" Target="slides/slide78.xml"/><Relationship Id="rId89" Type="http://schemas.openxmlformats.org/officeDocument/2006/relationships/slide" Target="slides/slide79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9.xml"/><Relationship Id="rId4" Type="http://schemas.openxmlformats.org/officeDocument/2006/relationships/slide" Target="../slides/slide54.xml"/><Relationship Id="rId5" Type="http://schemas.openxmlformats.org/officeDocument/2006/relationships/slide" Target="../slides/slide62.xml"/><Relationship Id="rId1" Type="http://schemas.openxmlformats.org/officeDocument/2006/relationships/slide" Target="../slides/slide9.xml"/><Relationship Id="rId2" Type="http://schemas.openxmlformats.org/officeDocument/2006/relationships/slide" Target="../slides/slide45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8.xml"/><Relationship Id="rId4" Type="http://schemas.openxmlformats.org/officeDocument/2006/relationships/slide" Target="../slides/slide6.xml"/><Relationship Id="rId1" Type="http://schemas.openxmlformats.org/officeDocument/2006/relationships/slide" Target="../slides/slide70.xml"/><Relationship Id="rId2" Type="http://schemas.openxmlformats.org/officeDocument/2006/relationships/slide" Target="../slides/slide7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5C6650-936B-7142-895A-87C46421F646}" type="doc">
      <dgm:prSet loTypeId="urn:microsoft.com/office/officeart/2005/8/layout/default" loCatId="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D00E81C-C2F0-6249-A28C-B61EE696A87D}">
      <dgm:prSet phldrT="[Text]"/>
      <dgm:spPr/>
      <dgm:t>
        <a:bodyPr/>
        <a:lstStyle/>
        <a:p>
          <a:r>
            <a:rPr lang="en-US" dirty="0" smtClean="0"/>
            <a:t>Day 1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2C4B6C38-FA71-194F-B022-6915EAD57D1C}" type="parTrans" cxnId="{2D6EBA87-CAE8-0541-A545-F45CBCD9015F}">
      <dgm:prSet/>
      <dgm:spPr/>
      <dgm:t>
        <a:bodyPr/>
        <a:lstStyle/>
        <a:p>
          <a:endParaRPr lang="en-US"/>
        </a:p>
      </dgm:t>
    </dgm:pt>
    <dgm:pt modelId="{2514D274-3905-CE42-A3F1-613E8C27358C}" type="sibTrans" cxnId="{2D6EBA87-CAE8-0541-A545-F45CBCD9015F}">
      <dgm:prSet/>
      <dgm:spPr/>
      <dgm:t>
        <a:bodyPr/>
        <a:lstStyle/>
        <a:p>
          <a:endParaRPr lang="en-US"/>
        </a:p>
      </dgm:t>
    </dgm:pt>
    <dgm:pt modelId="{59854A8A-BAE8-BC4E-B6FE-BC221769E0DE}">
      <dgm:prSet phldrT="[Text]"/>
      <dgm:spPr/>
      <dgm:t>
        <a:bodyPr/>
        <a:lstStyle/>
        <a:p>
          <a:r>
            <a:rPr lang="en-US" dirty="0" smtClean="0"/>
            <a:t>Day 2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642F3C36-FB3B-8241-8CDE-866BB0CA1108}" type="parTrans" cxnId="{9B5CDA1D-0BED-0245-A299-688C062DC879}">
      <dgm:prSet/>
      <dgm:spPr/>
      <dgm:t>
        <a:bodyPr/>
        <a:lstStyle/>
        <a:p>
          <a:endParaRPr lang="en-US"/>
        </a:p>
      </dgm:t>
    </dgm:pt>
    <dgm:pt modelId="{1F320361-16BD-E548-8D7B-58D69FAC0822}" type="sibTrans" cxnId="{9B5CDA1D-0BED-0245-A299-688C062DC879}">
      <dgm:prSet/>
      <dgm:spPr/>
      <dgm:t>
        <a:bodyPr/>
        <a:lstStyle/>
        <a:p>
          <a:endParaRPr lang="en-US"/>
        </a:p>
      </dgm:t>
    </dgm:pt>
    <dgm:pt modelId="{EEA2A798-9A5A-F745-84EB-37CE788786B0}">
      <dgm:prSet phldrT="[Text]"/>
      <dgm:spPr/>
      <dgm:t>
        <a:bodyPr/>
        <a:lstStyle/>
        <a:p>
          <a:r>
            <a:rPr lang="en-US" dirty="0" smtClean="0"/>
            <a:t>Day 3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9363DDF1-ED03-6647-8896-1CB2E1A6F80B}" type="parTrans" cxnId="{E2ED6494-9989-C747-85C4-8A6C02AB0C1F}">
      <dgm:prSet/>
      <dgm:spPr/>
      <dgm:t>
        <a:bodyPr/>
        <a:lstStyle/>
        <a:p>
          <a:endParaRPr lang="en-US"/>
        </a:p>
      </dgm:t>
    </dgm:pt>
    <dgm:pt modelId="{D71AAD47-1E65-2141-A6C8-E176FD0D6B2A}" type="sibTrans" cxnId="{E2ED6494-9989-C747-85C4-8A6C02AB0C1F}">
      <dgm:prSet/>
      <dgm:spPr/>
      <dgm:t>
        <a:bodyPr/>
        <a:lstStyle/>
        <a:p>
          <a:endParaRPr lang="en-US"/>
        </a:p>
      </dgm:t>
    </dgm:pt>
    <dgm:pt modelId="{2C2A5BB4-CBF2-ED48-A7BB-890F56930D10}">
      <dgm:prSet phldrT="[Text]"/>
      <dgm:spPr/>
      <dgm:t>
        <a:bodyPr/>
        <a:lstStyle/>
        <a:p>
          <a:r>
            <a:rPr lang="en-US" dirty="0" smtClean="0"/>
            <a:t>Day 4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2BC2096B-D272-CC41-A2BE-F772D6D4E78E}" type="parTrans" cxnId="{A05D12EE-127F-0F48-89BD-E735FB42D8B9}">
      <dgm:prSet/>
      <dgm:spPr/>
      <dgm:t>
        <a:bodyPr/>
        <a:lstStyle/>
        <a:p>
          <a:endParaRPr lang="en-US"/>
        </a:p>
      </dgm:t>
    </dgm:pt>
    <dgm:pt modelId="{240BF56F-8ED0-D84E-99D8-49ADB83FEF0A}" type="sibTrans" cxnId="{A05D12EE-127F-0F48-89BD-E735FB42D8B9}">
      <dgm:prSet/>
      <dgm:spPr/>
      <dgm:t>
        <a:bodyPr/>
        <a:lstStyle/>
        <a:p>
          <a:endParaRPr lang="en-US"/>
        </a:p>
      </dgm:t>
    </dgm:pt>
    <dgm:pt modelId="{FD1DA2DC-4AC2-774B-842C-904CFEF93C91}">
      <dgm:prSet phldrT="[Text]"/>
      <dgm:spPr/>
      <dgm:t>
        <a:bodyPr/>
        <a:lstStyle/>
        <a:p>
          <a:r>
            <a:rPr lang="en-US" dirty="0" smtClean="0"/>
            <a:t>Day 5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10769249-1528-D447-A51F-C32995E80D3F}" type="parTrans" cxnId="{FA16D50A-C82A-6F4C-9638-1C591294D421}">
      <dgm:prSet/>
      <dgm:spPr/>
      <dgm:t>
        <a:bodyPr/>
        <a:lstStyle/>
        <a:p>
          <a:endParaRPr lang="en-US"/>
        </a:p>
      </dgm:t>
    </dgm:pt>
    <dgm:pt modelId="{76A200D8-2E87-B141-A488-4FFF22212577}" type="sibTrans" cxnId="{FA16D50A-C82A-6F4C-9638-1C591294D421}">
      <dgm:prSet/>
      <dgm:spPr/>
      <dgm:t>
        <a:bodyPr/>
        <a:lstStyle/>
        <a:p>
          <a:endParaRPr lang="en-US"/>
        </a:p>
      </dgm:t>
    </dgm:pt>
    <dgm:pt modelId="{DA1F9B8D-DF7A-4D4A-94ED-C1CA201CE25A}" type="pres">
      <dgm:prSet presAssocID="{B45C6650-936B-7142-895A-87C46421F64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A311CB2-450F-CC41-BC34-2A4D8D00996D}" type="pres">
      <dgm:prSet presAssocID="{3D00E81C-C2F0-6249-A28C-B61EE696A87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378F3E-CA7E-0F44-824A-6776591A4B47}" type="pres">
      <dgm:prSet presAssocID="{2514D274-3905-CE42-A3F1-613E8C27358C}" presName="sibTrans" presStyleCnt="0"/>
      <dgm:spPr/>
    </dgm:pt>
    <dgm:pt modelId="{5408835C-1BA5-B241-B332-FF50B236B1C7}" type="pres">
      <dgm:prSet presAssocID="{59854A8A-BAE8-BC4E-B6FE-BC221769E0D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6D237E-2905-2648-B606-6EB944A01D23}" type="pres">
      <dgm:prSet presAssocID="{1F320361-16BD-E548-8D7B-58D69FAC0822}" presName="sibTrans" presStyleCnt="0"/>
      <dgm:spPr/>
    </dgm:pt>
    <dgm:pt modelId="{33E9743A-EC19-A94E-8949-1CB706AA8DC3}" type="pres">
      <dgm:prSet presAssocID="{EEA2A798-9A5A-F745-84EB-37CE788786B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D9ACD2-EEB6-6F47-AE29-131D4B505A90}" type="pres">
      <dgm:prSet presAssocID="{D71AAD47-1E65-2141-A6C8-E176FD0D6B2A}" presName="sibTrans" presStyleCnt="0"/>
      <dgm:spPr/>
    </dgm:pt>
    <dgm:pt modelId="{AE1497AD-2E71-E641-81F9-4DC1169A8854}" type="pres">
      <dgm:prSet presAssocID="{2C2A5BB4-CBF2-ED48-A7BB-890F56930D1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AAD6FC-07EF-284B-8CCD-F545CED38FD1}" type="pres">
      <dgm:prSet presAssocID="{240BF56F-8ED0-D84E-99D8-49ADB83FEF0A}" presName="sibTrans" presStyleCnt="0"/>
      <dgm:spPr/>
    </dgm:pt>
    <dgm:pt modelId="{DA0B2E67-E5EB-ED47-8A66-D7611747D364}" type="pres">
      <dgm:prSet presAssocID="{FD1DA2DC-4AC2-774B-842C-904CFEF93C9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16D50A-C82A-6F4C-9638-1C591294D421}" srcId="{B45C6650-936B-7142-895A-87C46421F646}" destId="{FD1DA2DC-4AC2-774B-842C-904CFEF93C91}" srcOrd="4" destOrd="0" parTransId="{10769249-1528-D447-A51F-C32995E80D3F}" sibTransId="{76A200D8-2E87-B141-A488-4FFF22212577}"/>
    <dgm:cxn modelId="{44971907-8E03-174F-9AB7-FE5B73FAB62B}" type="presOf" srcId="{FD1DA2DC-4AC2-774B-842C-904CFEF93C91}" destId="{DA0B2E67-E5EB-ED47-8A66-D7611747D364}" srcOrd="0" destOrd="0" presId="urn:microsoft.com/office/officeart/2005/8/layout/default"/>
    <dgm:cxn modelId="{00C510AD-26E2-9546-81FF-1B3A0785F123}" type="presOf" srcId="{B45C6650-936B-7142-895A-87C46421F646}" destId="{DA1F9B8D-DF7A-4D4A-94ED-C1CA201CE25A}" srcOrd="0" destOrd="0" presId="urn:microsoft.com/office/officeart/2005/8/layout/default"/>
    <dgm:cxn modelId="{E2ED6494-9989-C747-85C4-8A6C02AB0C1F}" srcId="{B45C6650-936B-7142-895A-87C46421F646}" destId="{EEA2A798-9A5A-F745-84EB-37CE788786B0}" srcOrd="2" destOrd="0" parTransId="{9363DDF1-ED03-6647-8896-1CB2E1A6F80B}" sibTransId="{D71AAD47-1E65-2141-A6C8-E176FD0D6B2A}"/>
    <dgm:cxn modelId="{FFAEA6CF-F3F1-B94F-861F-A16D6EA496E6}" type="presOf" srcId="{EEA2A798-9A5A-F745-84EB-37CE788786B0}" destId="{33E9743A-EC19-A94E-8949-1CB706AA8DC3}" srcOrd="0" destOrd="0" presId="urn:microsoft.com/office/officeart/2005/8/layout/default"/>
    <dgm:cxn modelId="{2D6EBA87-CAE8-0541-A545-F45CBCD9015F}" srcId="{B45C6650-936B-7142-895A-87C46421F646}" destId="{3D00E81C-C2F0-6249-A28C-B61EE696A87D}" srcOrd="0" destOrd="0" parTransId="{2C4B6C38-FA71-194F-B022-6915EAD57D1C}" sibTransId="{2514D274-3905-CE42-A3F1-613E8C27358C}"/>
    <dgm:cxn modelId="{AF39A698-71B5-464A-947C-422A066D8120}" type="presOf" srcId="{3D00E81C-C2F0-6249-A28C-B61EE696A87D}" destId="{EA311CB2-450F-CC41-BC34-2A4D8D00996D}" srcOrd="0" destOrd="0" presId="urn:microsoft.com/office/officeart/2005/8/layout/default"/>
    <dgm:cxn modelId="{8B79DB93-24F7-6A45-9F10-B02380DDEACB}" type="presOf" srcId="{2C2A5BB4-CBF2-ED48-A7BB-890F56930D10}" destId="{AE1497AD-2E71-E641-81F9-4DC1169A8854}" srcOrd="0" destOrd="0" presId="urn:microsoft.com/office/officeart/2005/8/layout/default"/>
    <dgm:cxn modelId="{9B5CDA1D-0BED-0245-A299-688C062DC879}" srcId="{B45C6650-936B-7142-895A-87C46421F646}" destId="{59854A8A-BAE8-BC4E-B6FE-BC221769E0DE}" srcOrd="1" destOrd="0" parTransId="{642F3C36-FB3B-8241-8CDE-866BB0CA1108}" sibTransId="{1F320361-16BD-E548-8D7B-58D69FAC0822}"/>
    <dgm:cxn modelId="{A05D12EE-127F-0F48-89BD-E735FB42D8B9}" srcId="{B45C6650-936B-7142-895A-87C46421F646}" destId="{2C2A5BB4-CBF2-ED48-A7BB-890F56930D10}" srcOrd="3" destOrd="0" parTransId="{2BC2096B-D272-CC41-A2BE-F772D6D4E78E}" sibTransId="{240BF56F-8ED0-D84E-99D8-49ADB83FEF0A}"/>
    <dgm:cxn modelId="{4F46BA96-7074-6D48-9771-9F013B693ACB}" type="presOf" srcId="{59854A8A-BAE8-BC4E-B6FE-BC221769E0DE}" destId="{5408835C-1BA5-B241-B332-FF50B236B1C7}" srcOrd="0" destOrd="0" presId="urn:microsoft.com/office/officeart/2005/8/layout/default"/>
    <dgm:cxn modelId="{F2A50B59-F072-2745-8C88-8F7FBDB1EA45}" type="presParOf" srcId="{DA1F9B8D-DF7A-4D4A-94ED-C1CA201CE25A}" destId="{EA311CB2-450F-CC41-BC34-2A4D8D00996D}" srcOrd="0" destOrd="0" presId="urn:microsoft.com/office/officeart/2005/8/layout/default"/>
    <dgm:cxn modelId="{B981D92A-D95D-7A42-ACDF-14993F5EE665}" type="presParOf" srcId="{DA1F9B8D-DF7A-4D4A-94ED-C1CA201CE25A}" destId="{EE378F3E-CA7E-0F44-824A-6776591A4B47}" srcOrd="1" destOrd="0" presId="urn:microsoft.com/office/officeart/2005/8/layout/default"/>
    <dgm:cxn modelId="{BF772452-8EB8-2049-A73A-4A105B3A8B56}" type="presParOf" srcId="{DA1F9B8D-DF7A-4D4A-94ED-C1CA201CE25A}" destId="{5408835C-1BA5-B241-B332-FF50B236B1C7}" srcOrd="2" destOrd="0" presId="urn:microsoft.com/office/officeart/2005/8/layout/default"/>
    <dgm:cxn modelId="{22327A18-04C2-0048-85F1-9EBC7F4A1604}" type="presParOf" srcId="{DA1F9B8D-DF7A-4D4A-94ED-C1CA201CE25A}" destId="{196D237E-2905-2648-B606-6EB944A01D23}" srcOrd="3" destOrd="0" presId="urn:microsoft.com/office/officeart/2005/8/layout/default"/>
    <dgm:cxn modelId="{8301F99B-70EF-0540-B1AB-11CF3C1EC661}" type="presParOf" srcId="{DA1F9B8D-DF7A-4D4A-94ED-C1CA201CE25A}" destId="{33E9743A-EC19-A94E-8949-1CB706AA8DC3}" srcOrd="4" destOrd="0" presId="urn:microsoft.com/office/officeart/2005/8/layout/default"/>
    <dgm:cxn modelId="{D16FCFDF-3BE6-4946-95AB-87F04CAE70FE}" type="presParOf" srcId="{DA1F9B8D-DF7A-4D4A-94ED-C1CA201CE25A}" destId="{1ED9ACD2-EEB6-6F47-AE29-131D4B505A90}" srcOrd="5" destOrd="0" presId="urn:microsoft.com/office/officeart/2005/8/layout/default"/>
    <dgm:cxn modelId="{2EAC344D-AAD8-E341-B1A0-DE4D2705ECA6}" type="presParOf" srcId="{DA1F9B8D-DF7A-4D4A-94ED-C1CA201CE25A}" destId="{AE1497AD-2E71-E641-81F9-4DC1169A8854}" srcOrd="6" destOrd="0" presId="urn:microsoft.com/office/officeart/2005/8/layout/default"/>
    <dgm:cxn modelId="{D96950A8-67EE-374D-9D61-7B18D066728F}" type="presParOf" srcId="{DA1F9B8D-DF7A-4D4A-94ED-C1CA201CE25A}" destId="{83AAD6FC-07EF-284B-8CCD-F545CED38FD1}" srcOrd="7" destOrd="0" presId="urn:microsoft.com/office/officeart/2005/8/layout/default"/>
    <dgm:cxn modelId="{C3A6773A-5239-A740-8AC0-5D3105154601}" type="presParOf" srcId="{DA1F9B8D-DF7A-4D4A-94ED-C1CA201CE25A}" destId="{DA0B2E67-E5EB-ED47-8A66-D7611747D36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97EBD9-B931-3B4E-BBF1-3D0E51E83B83}" type="doc">
      <dgm:prSet loTypeId="urn:microsoft.com/office/officeart/2005/8/layout/matrix2" loCatId="" qsTypeId="urn:microsoft.com/office/officeart/2005/8/quickstyle/3D3" qsCatId="3D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888A0C7A-C7C6-EE4A-B53B-F9DF40F1D329}">
      <dgm:prSet phldrT="[Text]"/>
      <dgm:spPr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Reader’s </a:t>
          </a:r>
        </a:p>
        <a:p>
          <a:r>
            <a:rPr lang="en-US" dirty="0" smtClean="0">
              <a:solidFill>
                <a:srgbClr val="FFFFFF"/>
              </a:solidFill>
            </a:rPr>
            <a:t>Notebook</a:t>
          </a:r>
          <a:endParaRPr lang="en-US" dirty="0">
            <a:solidFill>
              <a:srgbClr val="FFFFFF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238CE0C5-0DB2-E64B-9913-9B232A8B4F21}" type="parTrans" cxnId="{22F7AD0C-7577-AE49-A139-2D4AA4FFB917}">
      <dgm:prSet/>
      <dgm:spPr/>
      <dgm:t>
        <a:bodyPr/>
        <a:lstStyle/>
        <a:p>
          <a:endParaRPr lang="en-US"/>
        </a:p>
      </dgm:t>
    </dgm:pt>
    <dgm:pt modelId="{43E043B0-B415-284A-9585-346954D78E67}" type="sibTrans" cxnId="{22F7AD0C-7577-AE49-A139-2D4AA4FFB917}">
      <dgm:prSet/>
      <dgm:spPr/>
      <dgm:t>
        <a:bodyPr/>
        <a:lstStyle/>
        <a:p>
          <a:endParaRPr lang="en-US"/>
        </a:p>
      </dgm:t>
    </dgm:pt>
    <dgm:pt modelId="{6C2B6E70-584D-3444-BF1A-B52E376FD2FC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Projectable</a:t>
          </a:r>
          <a:endParaRPr lang="en-US" dirty="0">
            <a:solidFill>
              <a:srgbClr val="FFFFFF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95165381-DEC4-9B4C-8D57-DD4717A1A3F9}" type="parTrans" cxnId="{8077FEA7-EEDA-984D-93E7-CC435E7C077F}">
      <dgm:prSet/>
      <dgm:spPr/>
      <dgm:t>
        <a:bodyPr/>
        <a:lstStyle/>
        <a:p>
          <a:endParaRPr lang="en-US"/>
        </a:p>
      </dgm:t>
    </dgm:pt>
    <dgm:pt modelId="{13333DE9-E0A6-DD47-9759-D313543FF6FE}" type="sibTrans" cxnId="{8077FEA7-EEDA-984D-93E7-CC435E7C077F}">
      <dgm:prSet/>
      <dgm:spPr/>
      <dgm:t>
        <a:bodyPr/>
        <a:lstStyle/>
        <a:p>
          <a:endParaRPr lang="en-US"/>
        </a:p>
      </dgm:t>
    </dgm:pt>
    <dgm:pt modelId="{CC2B31C2-C4D8-4344-9E66-1E6B857DA259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Retelling </a:t>
          </a:r>
        </a:p>
        <a:p>
          <a:r>
            <a:rPr lang="en-US" dirty="0" smtClean="0">
              <a:solidFill>
                <a:srgbClr val="FFFFFF"/>
              </a:solidFill>
            </a:rPr>
            <a:t>Cards</a:t>
          </a:r>
          <a:endParaRPr lang="en-US" dirty="0">
            <a:solidFill>
              <a:srgbClr val="FFFFFF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D2F40CC6-A5FC-3B4A-BDFD-B6645DB43A84}" type="parTrans" cxnId="{8AAD18D8-D9F3-8E4E-AAFE-C7400830786B}">
      <dgm:prSet/>
      <dgm:spPr/>
      <dgm:t>
        <a:bodyPr/>
        <a:lstStyle/>
        <a:p>
          <a:endParaRPr lang="en-US"/>
        </a:p>
      </dgm:t>
    </dgm:pt>
    <dgm:pt modelId="{4D83F576-5221-014A-8788-A900DA054806}" type="sibTrans" cxnId="{8AAD18D8-D9F3-8E4E-AAFE-C7400830786B}">
      <dgm:prSet/>
      <dgm:spPr/>
      <dgm:t>
        <a:bodyPr/>
        <a:lstStyle/>
        <a:p>
          <a:endParaRPr lang="en-US"/>
        </a:p>
      </dgm:t>
    </dgm:pt>
    <dgm:pt modelId="{9FA0427D-0A87-AB40-A511-5503B35E6D98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Leveled</a:t>
          </a:r>
        </a:p>
        <a:p>
          <a:r>
            <a:rPr lang="en-US" dirty="0" smtClean="0">
              <a:solidFill>
                <a:srgbClr val="FFFFFF"/>
              </a:solidFill>
            </a:rPr>
            <a:t>Readers</a:t>
          </a:r>
          <a:endParaRPr lang="en-US" dirty="0">
            <a:solidFill>
              <a:srgbClr val="FFFFFF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B4E4A7E6-473C-464F-A714-63A9EEDAB1DD}" type="parTrans" cxnId="{E0F3813A-B1BC-A44F-9FED-66F93428C6D3}">
      <dgm:prSet/>
      <dgm:spPr/>
      <dgm:t>
        <a:bodyPr/>
        <a:lstStyle/>
        <a:p>
          <a:endParaRPr lang="en-US"/>
        </a:p>
      </dgm:t>
    </dgm:pt>
    <dgm:pt modelId="{5754B66B-2A30-294A-926D-7E623CE3BFB0}" type="sibTrans" cxnId="{E0F3813A-B1BC-A44F-9FED-66F93428C6D3}">
      <dgm:prSet/>
      <dgm:spPr/>
      <dgm:t>
        <a:bodyPr/>
        <a:lstStyle/>
        <a:p>
          <a:endParaRPr lang="en-US"/>
        </a:p>
      </dgm:t>
    </dgm:pt>
    <dgm:pt modelId="{AD4EDE9D-D9AD-D746-8032-001B12399853}" type="pres">
      <dgm:prSet presAssocID="{4497EBD9-B931-3B4E-BBF1-3D0E51E83B83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D2CA14-12CC-D549-A2D2-9F0E1BD79329}" type="pres">
      <dgm:prSet presAssocID="{4497EBD9-B931-3B4E-BBF1-3D0E51E83B83}" presName="axisShape" presStyleLbl="bgShp" presStyleIdx="0" presStyleCnt="1"/>
      <dgm:spPr/>
    </dgm:pt>
    <dgm:pt modelId="{55263CDE-B892-474B-AA6F-03AD89214074}" type="pres">
      <dgm:prSet presAssocID="{4497EBD9-B931-3B4E-BBF1-3D0E51E83B83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B1FE38-98D3-D94C-808C-2FD59FD5D52A}" type="pres">
      <dgm:prSet presAssocID="{4497EBD9-B931-3B4E-BBF1-3D0E51E83B83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D17B5C-7489-9E4C-B754-B52A352532F7}" type="pres">
      <dgm:prSet presAssocID="{4497EBD9-B931-3B4E-BBF1-3D0E51E83B83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D5AD78-37C9-1D48-A6D5-7613C9D72A02}" type="pres">
      <dgm:prSet presAssocID="{4497EBD9-B931-3B4E-BBF1-3D0E51E83B83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E67E36-6841-4A45-91D1-843A604C8AE8}" type="presOf" srcId="{CC2B31C2-C4D8-4344-9E66-1E6B857DA259}" destId="{6CD17B5C-7489-9E4C-B754-B52A352532F7}" srcOrd="0" destOrd="0" presId="urn:microsoft.com/office/officeart/2005/8/layout/matrix2"/>
    <dgm:cxn modelId="{5B5E6EF1-438E-EE45-8303-F1E4E6DD0B6D}" type="presOf" srcId="{4497EBD9-B931-3B4E-BBF1-3D0E51E83B83}" destId="{AD4EDE9D-D9AD-D746-8032-001B12399853}" srcOrd="0" destOrd="0" presId="urn:microsoft.com/office/officeart/2005/8/layout/matrix2"/>
    <dgm:cxn modelId="{2D671623-55FD-1342-8130-D532768FACA6}" type="presOf" srcId="{9FA0427D-0A87-AB40-A511-5503B35E6D98}" destId="{5CD5AD78-37C9-1D48-A6D5-7613C9D72A02}" srcOrd="0" destOrd="0" presId="urn:microsoft.com/office/officeart/2005/8/layout/matrix2"/>
    <dgm:cxn modelId="{7C0270A3-AEC0-6A4F-A9A3-20C91F92E52D}" type="presOf" srcId="{6C2B6E70-584D-3444-BF1A-B52E376FD2FC}" destId="{43B1FE38-98D3-D94C-808C-2FD59FD5D52A}" srcOrd="0" destOrd="0" presId="urn:microsoft.com/office/officeart/2005/8/layout/matrix2"/>
    <dgm:cxn modelId="{8AAD18D8-D9F3-8E4E-AAFE-C7400830786B}" srcId="{4497EBD9-B931-3B4E-BBF1-3D0E51E83B83}" destId="{CC2B31C2-C4D8-4344-9E66-1E6B857DA259}" srcOrd="2" destOrd="0" parTransId="{D2F40CC6-A5FC-3B4A-BDFD-B6645DB43A84}" sibTransId="{4D83F576-5221-014A-8788-A900DA054806}"/>
    <dgm:cxn modelId="{1358D2E6-E759-E148-800D-44509560A02D}" type="presOf" srcId="{888A0C7A-C7C6-EE4A-B53B-F9DF40F1D329}" destId="{55263CDE-B892-474B-AA6F-03AD89214074}" srcOrd="0" destOrd="0" presId="urn:microsoft.com/office/officeart/2005/8/layout/matrix2"/>
    <dgm:cxn modelId="{E0F3813A-B1BC-A44F-9FED-66F93428C6D3}" srcId="{4497EBD9-B931-3B4E-BBF1-3D0E51E83B83}" destId="{9FA0427D-0A87-AB40-A511-5503B35E6D98}" srcOrd="3" destOrd="0" parTransId="{B4E4A7E6-473C-464F-A714-63A9EEDAB1DD}" sibTransId="{5754B66B-2A30-294A-926D-7E623CE3BFB0}"/>
    <dgm:cxn modelId="{8077FEA7-EEDA-984D-93E7-CC435E7C077F}" srcId="{4497EBD9-B931-3B4E-BBF1-3D0E51E83B83}" destId="{6C2B6E70-584D-3444-BF1A-B52E376FD2FC}" srcOrd="1" destOrd="0" parTransId="{95165381-DEC4-9B4C-8D57-DD4717A1A3F9}" sibTransId="{13333DE9-E0A6-DD47-9759-D313543FF6FE}"/>
    <dgm:cxn modelId="{22F7AD0C-7577-AE49-A139-2D4AA4FFB917}" srcId="{4497EBD9-B931-3B4E-BBF1-3D0E51E83B83}" destId="{888A0C7A-C7C6-EE4A-B53B-F9DF40F1D329}" srcOrd="0" destOrd="0" parTransId="{238CE0C5-0DB2-E64B-9913-9B232A8B4F21}" sibTransId="{43E043B0-B415-284A-9585-346954D78E67}"/>
    <dgm:cxn modelId="{4A2C9B84-0FD1-244D-8B48-A0D36EC478FE}" type="presParOf" srcId="{AD4EDE9D-D9AD-D746-8032-001B12399853}" destId="{A9D2CA14-12CC-D549-A2D2-9F0E1BD79329}" srcOrd="0" destOrd="0" presId="urn:microsoft.com/office/officeart/2005/8/layout/matrix2"/>
    <dgm:cxn modelId="{25282532-38F1-4D4A-B9E0-C4CA182C2AFF}" type="presParOf" srcId="{AD4EDE9D-D9AD-D746-8032-001B12399853}" destId="{55263CDE-B892-474B-AA6F-03AD89214074}" srcOrd="1" destOrd="0" presId="urn:microsoft.com/office/officeart/2005/8/layout/matrix2"/>
    <dgm:cxn modelId="{85825287-6006-3D47-851E-1040CD34F8C7}" type="presParOf" srcId="{AD4EDE9D-D9AD-D746-8032-001B12399853}" destId="{43B1FE38-98D3-D94C-808C-2FD59FD5D52A}" srcOrd="2" destOrd="0" presId="urn:microsoft.com/office/officeart/2005/8/layout/matrix2"/>
    <dgm:cxn modelId="{36458185-F69B-0F49-930A-DF6A97F6EE74}" type="presParOf" srcId="{AD4EDE9D-D9AD-D746-8032-001B12399853}" destId="{6CD17B5C-7489-9E4C-B754-B52A352532F7}" srcOrd="3" destOrd="0" presId="urn:microsoft.com/office/officeart/2005/8/layout/matrix2"/>
    <dgm:cxn modelId="{7418A0C4-41E5-1846-ABA6-88696F414C21}" type="presParOf" srcId="{AD4EDE9D-D9AD-D746-8032-001B12399853}" destId="{5CD5AD78-37C9-1D48-A6D5-7613C9D72A02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11CB2-450F-CC41-BC34-2A4D8D00996D}">
      <dsp:nvSpPr>
        <dsp:cNvPr id="0" name=""/>
        <dsp:cNvSpPr/>
      </dsp:nvSpPr>
      <dsp:spPr>
        <a:xfrm>
          <a:off x="1155415" y="625"/>
          <a:ext cx="2426932" cy="145615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Day 1</a:t>
          </a:r>
          <a:endParaRPr lang="en-US" sz="6000" kern="1200" dirty="0"/>
        </a:p>
      </dsp:txBody>
      <dsp:txXfrm>
        <a:off x="1155415" y="625"/>
        <a:ext cx="2426932" cy="1456159"/>
      </dsp:txXfrm>
    </dsp:sp>
    <dsp:sp modelId="{5408835C-1BA5-B241-B332-FF50B236B1C7}">
      <dsp:nvSpPr>
        <dsp:cNvPr id="0" name=""/>
        <dsp:cNvSpPr/>
      </dsp:nvSpPr>
      <dsp:spPr>
        <a:xfrm>
          <a:off x="3825041" y="625"/>
          <a:ext cx="2426932" cy="145615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Day 2</a:t>
          </a:r>
          <a:endParaRPr lang="en-US" sz="6000" kern="1200" dirty="0"/>
        </a:p>
      </dsp:txBody>
      <dsp:txXfrm>
        <a:off x="3825041" y="625"/>
        <a:ext cx="2426932" cy="1456159"/>
      </dsp:txXfrm>
    </dsp:sp>
    <dsp:sp modelId="{33E9743A-EC19-A94E-8949-1CB706AA8DC3}">
      <dsp:nvSpPr>
        <dsp:cNvPr id="0" name=""/>
        <dsp:cNvSpPr/>
      </dsp:nvSpPr>
      <dsp:spPr>
        <a:xfrm>
          <a:off x="1155415" y="1699478"/>
          <a:ext cx="2426932" cy="145615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Day 3</a:t>
          </a:r>
          <a:endParaRPr lang="en-US" sz="6000" kern="1200" dirty="0"/>
        </a:p>
      </dsp:txBody>
      <dsp:txXfrm>
        <a:off x="1155415" y="1699478"/>
        <a:ext cx="2426932" cy="1456159"/>
      </dsp:txXfrm>
    </dsp:sp>
    <dsp:sp modelId="{AE1497AD-2E71-E641-81F9-4DC1169A8854}">
      <dsp:nvSpPr>
        <dsp:cNvPr id="0" name=""/>
        <dsp:cNvSpPr/>
      </dsp:nvSpPr>
      <dsp:spPr>
        <a:xfrm>
          <a:off x="3825041" y="1699478"/>
          <a:ext cx="2426932" cy="145615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Day 4</a:t>
          </a:r>
          <a:endParaRPr lang="en-US" sz="6000" kern="1200" dirty="0"/>
        </a:p>
      </dsp:txBody>
      <dsp:txXfrm>
        <a:off x="3825041" y="1699478"/>
        <a:ext cx="2426932" cy="1456159"/>
      </dsp:txXfrm>
    </dsp:sp>
    <dsp:sp modelId="{DA0B2E67-E5EB-ED47-8A66-D7611747D364}">
      <dsp:nvSpPr>
        <dsp:cNvPr id="0" name=""/>
        <dsp:cNvSpPr/>
      </dsp:nvSpPr>
      <dsp:spPr>
        <a:xfrm>
          <a:off x="2490228" y="3398331"/>
          <a:ext cx="2426932" cy="145615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Day 5</a:t>
          </a:r>
          <a:endParaRPr lang="en-US" sz="6000" kern="1200" dirty="0"/>
        </a:p>
      </dsp:txBody>
      <dsp:txXfrm>
        <a:off x="2490228" y="3398331"/>
        <a:ext cx="2426932" cy="14561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D2CA14-12CC-D549-A2D2-9F0E1BD79329}">
      <dsp:nvSpPr>
        <dsp:cNvPr id="0" name=""/>
        <dsp:cNvSpPr/>
      </dsp:nvSpPr>
      <dsp:spPr>
        <a:xfrm>
          <a:off x="652722" y="0"/>
          <a:ext cx="3548989" cy="3548989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263CDE-B892-474B-AA6F-03AD89214074}">
      <dsp:nvSpPr>
        <dsp:cNvPr id="0" name=""/>
        <dsp:cNvSpPr/>
      </dsp:nvSpPr>
      <dsp:spPr>
        <a:xfrm>
          <a:off x="883406" y="230684"/>
          <a:ext cx="1419595" cy="1419595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>
          <a:solidFill>
            <a:schemeClr val="bg1">
              <a:lumMod val="9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FFFF"/>
              </a:solidFill>
            </a:rPr>
            <a:t>Reader’s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FFFF"/>
              </a:solidFill>
            </a:rPr>
            <a:t>Notebook</a:t>
          </a:r>
          <a:endParaRPr lang="en-US" sz="1800" kern="1200" dirty="0">
            <a:solidFill>
              <a:srgbClr val="FFFFFF"/>
            </a:solidFill>
          </a:endParaRPr>
        </a:p>
      </dsp:txBody>
      <dsp:txXfrm>
        <a:off x="952705" y="299983"/>
        <a:ext cx="1280997" cy="1280997"/>
      </dsp:txXfrm>
    </dsp:sp>
    <dsp:sp modelId="{43B1FE38-98D3-D94C-808C-2FD59FD5D52A}">
      <dsp:nvSpPr>
        <dsp:cNvPr id="0" name=""/>
        <dsp:cNvSpPr/>
      </dsp:nvSpPr>
      <dsp:spPr>
        <a:xfrm>
          <a:off x="2551431" y="230684"/>
          <a:ext cx="1419595" cy="1419595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13333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FFFF"/>
              </a:solidFill>
            </a:rPr>
            <a:t>Projectable</a:t>
          </a:r>
          <a:endParaRPr lang="en-US" sz="1800" kern="1200" dirty="0">
            <a:solidFill>
              <a:srgbClr val="FFFFFF"/>
            </a:solidFill>
          </a:endParaRPr>
        </a:p>
      </dsp:txBody>
      <dsp:txXfrm>
        <a:off x="2620730" y="299983"/>
        <a:ext cx="1280997" cy="1280997"/>
      </dsp:txXfrm>
    </dsp:sp>
    <dsp:sp modelId="{6CD17B5C-7489-9E4C-B754-B52A352532F7}">
      <dsp:nvSpPr>
        <dsp:cNvPr id="0" name=""/>
        <dsp:cNvSpPr/>
      </dsp:nvSpPr>
      <dsp:spPr>
        <a:xfrm>
          <a:off x="883406" y="1898709"/>
          <a:ext cx="1419595" cy="1419595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26667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FFFF"/>
              </a:solidFill>
            </a:rPr>
            <a:t>Retelling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FFFF"/>
              </a:solidFill>
            </a:rPr>
            <a:t>Cards</a:t>
          </a:r>
          <a:endParaRPr lang="en-US" sz="1800" kern="1200" dirty="0">
            <a:solidFill>
              <a:srgbClr val="FFFFFF"/>
            </a:solidFill>
          </a:endParaRPr>
        </a:p>
      </dsp:txBody>
      <dsp:txXfrm>
        <a:off x="952705" y="1968008"/>
        <a:ext cx="1280997" cy="1280997"/>
      </dsp:txXfrm>
    </dsp:sp>
    <dsp:sp modelId="{5CD5AD78-37C9-1D48-A6D5-7613C9D72A02}">
      <dsp:nvSpPr>
        <dsp:cNvPr id="0" name=""/>
        <dsp:cNvSpPr/>
      </dsp:nvSpPr>
      <dsp:spPr>
        <a:xfrm>
          <a:off x="2551431" y="1898709"/>
          <a:ext cx="1419595" cy="1419595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FFFF"/>
              </a:solidFill>
            </a:rPr>
            <a:t>Leveled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FFFF"/>
              </a:solidFill>
            </a:rPr>
            <a:t>Readers</a:t>
          </a:r>
          <a:endParaRPr lang="en-US" sz="1800" kern="1200" dirty="0">
            <a:solidFill>
              <a:srgbClr val="FFFFFF"/>
            </a:solidFill>
          </a:endParaRPr>
        </a:p>
      </dsp:txBody>
      <dsp:txXfrm>
        <a:off x="2620730" y="1968008"/>
        <a:ext cx="1280997" cy="12809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en-US"/>
              <a:t>3/20/16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en-US"/>
              <a:t>3/20/16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68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microsoft.com/office/2007/relationships/hdphoto" Target="../media/hdphoto1.wdp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microsoft.com/office/2007/relationships/hdphoto" Target="../media/hdphoto1.wdp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667" y="1905001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666" y="4344989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86041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77357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9" name="Instructional Text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sz="1200" b="1" i="1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sz="1200" i="1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</p:spTree>
    <p:extLst>
      <p:ext uri="{BB962C8B-B14F-4D97-AF65-F5344CB8AC3E}">
        <p14:creationId xmlns:p14="http://schemas.microsoft.com/office/powerpoint/2010/main" val="66523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3/20/16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9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3/20/16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556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3/20/16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497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3/20/16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75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3/20/16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157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3/20/16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090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3/20/16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483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3/20/16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169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3/20/16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782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6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057831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8595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379463704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667" y="1905001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666" y="4344989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244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154474894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7956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12875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51394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1553"/>
            <a:ext cx="54864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1553"/>
            <a:ext cx="54864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9276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57802"/>
            <a:ext cx="54864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99" y="2174875"/>
            <a:ext cx="54864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642" y="1757802"/>
            <a:ext cx="548935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490632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8942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887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35193609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69349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45169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3549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6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06405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18474629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667" y="1905001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666" y="4344989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43389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16836102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55049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12875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97099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1553"/>
            <a:ext cx="54864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1553"/>
            <a:ext cx="54864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20123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91167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57802"/>
            <a:ext cx="54864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99" y="2174875"/>
            <a:ext cx="54864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642" y="1757802"/>
            <a:ext cx="548935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490632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87957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897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00277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29373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80069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6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341885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23145183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667" y="1905001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666" y="4344989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5007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177284811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41554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12875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3626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12875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76355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1553"/>
            <a:ext cx="54864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1553"/>
            <a:ext cx="54864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97012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57802"/>
            <a:ext cx="54864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99" y="2174875"/>
            <a:ext cx="54864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642" y="1757802"/>
            <a:ext cx="548935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490632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09525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5647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68837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09300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15790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6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50715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75963019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667" y="1905001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666" y="4344989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98804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1553"/>
            <a:ext cx="54864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1553"/>
            <a:ext cx="54864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20392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33936272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704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12875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38113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1553"/>
            <a:ext cx="54864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1553"/>
            <a:ext cx="54864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03852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57802"/>
            <a:ext cx="54864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99" y="2174875"/>
            <a:ext cx="54864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642" y="1757802"/>
            <a:ext cx="548935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490632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4273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0805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2234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01233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61357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6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137662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57802"/>
            <a:ext cx="54864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99" y="2174875"/>
            <a:ext cx="54864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642" y="1757802"/>
            <a:ext cx="548935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490632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60479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183236481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667" y="1905001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666" y="4344989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04917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34958954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45668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12875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190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1553"/>
            <a:ext cx="54864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1553"/>
            <a:ext cx="54864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0106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57802"/>
            <a:ext cx="54864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99" y="2174875"/>
            <a:ext cx="54864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642" y="1757802"/>
            <a:ext cx="548935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490632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96034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8636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05568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74066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515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47327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6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7945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15881466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667" y="1905001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666" y="4344989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90851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183084542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83564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12875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28417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1553"/>
            <a:ext cx="54864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1553"/>
            <a:ext cx="54864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3363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57802"/>
            <a:ext cx="54864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99" y="2174875"/>
            <a:ext cx="54864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642" y="1757802"/>
            <a:ext cx="548935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490632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81357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2261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81161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55523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79969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7135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6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390879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193920519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667" y="1905001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666" y="4344989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6139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139546155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30007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12875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6503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1553"/>
            <a:ext cx="54864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1553"/>
            <a:ext cx="54864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644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50692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57802"/>
            <a:ext cx="54864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99" y="2174875"/>
            <a:ext cx="54864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642" y="1757802"/>
            <a:ext cx="548935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490632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3824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5525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95966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36487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39583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6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8510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23889937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4028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3/20/16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4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3/20/16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35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4.xml"/><Relationship Id="rId13" Type="http://schemas.openxmlformats.org/officeDocument/2006/relationships/theme" Target="../theme/theme7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97.xml"/><Relationship Id="rId14" Type="http://schemas.openxmlformats.org/officeDocument/2006/relationships/theme" Target="../theme/theme8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0.xml"/><Relationship Id="rId14" Type="http://schemas.openxmlformats.org/officeDocument/2006/relationships/theme" Target="../theme/theme9.xml"/><Relationship Id="rId1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9.xml"/><Relationship Id="rId3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412876"/>
            <a:ext cx="11176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7495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ransition xmlns:p14="http://schemas.microsoft.com/office/powerpoint/2010/main"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412876"/>
            <a:ext cx="11176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4406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 xmlns:p14="http://schemas.microsoft.com/office/powerpoint/2010/main"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412876"/>
            <a:ext cx="11176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3583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ransition xmlns:p14="http://schemas.microsoft.com/office/powerpoint/2010/main"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412876"/>
            <a:ext cx="11176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0157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ransition xmlns:p14="http://schemas.microsoft.com/office/powerpoint/2010/main"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412876"/>
            <a:ext cx="11176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5172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ransition xmlns:p14="http://schemas.microsoft.com/office/powerpoint/2010/main"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412876"/>
            <a:ext cx="11176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5786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ransition xmlns:p14="http://schemas.microsoft.com/office/powerpoint/2010/main"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412876"/>
            <a:ext cx="11176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899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ransition xmlns:p14="http://schemas.microsoft.com/office/powerpoint/2010/main"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412876"/>
            <a:ext cx="11176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887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79" r:id="rId13"/>
  </p:sldLayoutIdLst>
  <p:transition xmlns:p14="http://schemas.microsoft.com/office/powerpoint/2010/main"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/>
              <a:pPr/>
              <a:t>3/20/16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  <p:grpSp>
        <p:nvGrpSpPr>
          <p:cNvPr id="15" name="Group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4537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image" Target="../media/image5.jpg"/><Relationship Id="rId3" Type="http://schemas.openxmlformats.org/officeDocument/2006/relationships/hyperlink" Target="http://mrshopkinsclass.weebly.com/unit-1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audio" Target="../media/audio1.bin"/><Relationship Id="rId5" Type="http://schemas.openxmlformats.org/officeDocument/2006/relationships/hyperlink" Target="https://www-k6.thinkcentral.com/content/hsp/reading/journeys2014/na/gr3/online_audio_hub_9780547928609_/student.html" TargetMode="External"/><Relationship Id="rId6" Type="http://schemas.openxmlformats.org/officeDocument/2006/relationships/hyperlink" Target="https://www-k6.thinkcentral.com/content/hsp/reading/journeys2014/na/gr3/online_audio_hub_9780547928609_/audio/student/jy14_na_ese_g3_u4_l16_tr16.mp3" TargetMode="External"/><Relationship Id="rId1" Type="http://schemas.openxmlformats.org/officeDocument/2006/relationships/slideLayout" Target="../slideLayouts/slideLayout105.xml"/><Relationship Id="rId2" Type="http://schemas.openxmlformats.org/officeDocument/2006/relationships/hyperlink" Target="https://www-k6.thinkcentral.com/content/hsp/reading/journeys2014/na/gr3/online_audio_hub_9780547928609_/audio/student/jy14_na_ese_g3_u3_l14_tr14.mp3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hyperlink" Target="http://cmecka.edu.glogster.com/glogs/" TargetMode="Externa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42.png"/><Relationship Id="rId3" Type="http://schemas.openxmlformats.org/officeDocument/2006/relationships/slide" Target="slide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43.png"/><Relationship Id="rId3" Type="http://schemas.openxmlformats.org/officeDocument/2006/relationships/slide" Target="slid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3" Type="http://schemas.openxmlformats.org/officeDocument/2006/relationships/hyperlink" Target="https://www-k6.thinkcentral.com/content/hsp/reading/journeys2014/na/gr3/ese_9780547894515_/vol1/launch.html" TargetMode="External"/><Relationship Id="rId14" Type="http://schemas.openxmlformats.org/officeDocument/2006/relationships/slide" Target="slide42.xml"/><Relationship Id="rId15" Type="http://schemas.openxmlformats.org/officeDocument/2006/relationships/audio" Target="../media/audio1.bin"/><Relationship Id="rId16" Type="http://schemas.openxmlformats.org/officeDocument/2006/relationships/hyperlink" Target="https://www-k6.thinkcentral.com/content/hsp/reading/journeys2014/na/gr3/online_audio_hub_9780547928609_/student.html" TargetMode="External"/><Relationship Id="rId17" Type="http://schemas.openxmlformats.org/officeDocument/2006/relationships/slide" Target="slide26.xml"/><Relationship Id="rId1" Type="http://schemas.openxmlformats.org/officeDocument/2006/relationships/slideLayout" Target="../slideLayouts/slideLayout98.xml"/><Relationship Id="rId2" Type="http://schemas.openxmlformats.org/officeDocument/2006/relationships/hyperlink" Target="http://cmecka.edu.glogster.com/glogs/" TargetMode="Externa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Relationship Id="rId9" Type="http://schemas.openxmlformats.org/officeDocument/2006/relationships/diagramLayout" Target="../diagrams/layout2.xml"/><Relationship Id="rId10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Relationship Id="rId2" Type="http://schemas.openxmlformats.org/officeDocument/2006/relationships/slide" Target="slide4.xml"/><Relationship Id="rId3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104.xml"/><Relationship Id="rId2" Type="http://schemas.openxmlformats.org/officeDocument/2006/relationships/slide" Target="slide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04.xml"/><Relationship Id="rId2" Type="http://schemas.openxmlformats.org/officeDocument/2006/relationships/slide" Target="slide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slide" Target="slide5.xml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Relationship Id="rId2" Type="http://schemas.openxmlformats.org/officeDocument/2006/relationships/slide" Target="slide4.xml"/><Relationship Id="rId3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hyperlink" Target="https://www-k6.thinkcentral.com/content/hsp/reading/journeys2014/na/gr3/ese_9780547894515_/vol1/launch.html" TargetMode="External"/><Relationship Id="rId3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7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k6.thinkcentral.com/content/hsp/reading/journeys2014/na/gr3/strategic_intervention_9780547896182_/launch.html" TargetMode="External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10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8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8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8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8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hyperlink" Target="https://www-k6.thinkcentral.com/content/hsp/reading/journeys2014/na/gr3/focuswall_9780547894652_/html/lesson13.html" TargetMode="External"/><Relationship Id="rId3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slide" Target="slide4.xml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8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9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9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0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0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1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slide" Target="slide4.xml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1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2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27.png"/><Relationship Id="rId3" Type="http://schemas.openxmlformats.org/officeDocument/2006/relationships/image" Target="../media/image12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29.png"/><Relationship Id="rId3" Type="http://schemas.openxmlformats.org/officeDocument/2006/relationships/image" Target="../media/image13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764" y="1369522"/>
            <a:ext cx="4847336" cy="295773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Unit 4 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045" y="3405785"/>
            <a:ext cx="12192000" cy="955565"/>
          </a:xfrm>
        </p:spPr>
        <p:txBody>
          <a:bodyPr>
            <a:noAutofit/>
          </a:bodyPr>
          <a:lstStyle/>
          <a:p>
            <a:r>
              <a:rPr lang="en-US" sz="3200" dirty="0" smtClean="0"/>
              <a:t>Journeys Reading Series </a:t>
            </a:r>
          </a:p>
          <a:p>
            <a:r>
              <a:rPr lang="en-US" sz="3200" dirty="0" smtClean="0"/>
              <a:t>Houghton Mifflin Harcourt</a:t>
            </a:r>
          </a:p>
          <a:p>
            <a:endParaRPr lang="en-US" sz="3200" dirty="0"/>
          </a:p>
          <a:p>
            <a:r>
              <a:rPr lang="en-US" sz="2400" dirty="0" smtClean="0"/>
              <a:t>PowerPoint created by: Lisa Bays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47" y="268070"/>
            <a:ext cx="6181853" cy="61327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Rectangle 6"/>
          <p:cNvSpPr/>
          <p:nvPr/>
        </p:nvSpPr>
        <p:spPr>
          <a:xfrm>
            <a:off x="5718047" y="268070"/>
            <a:ext cx="6214579" cy="6132730"/>
          </a:xfrm>
          <a:prstGeom prst="rect">
            <a:avLst/>
          </a:prstGeom>
          <a:solidFill>
            <a:srgbClr val="FFFFFF">
              <a:alpha val="9020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7764" y="6270359"/>
            <a:ext cx="6367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mrshopkinsclass.weebly.com/unit-1.html</a:t>
            </a:r>
            <a:r>
              <a:rPr lang="en-US" dirty="0" smtClean="0"/>
              <a:t> newsletter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6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3-14 at 12.30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39" y="0"/>
            <a:ext cx="5398129" cy="6858000"/>
          </a:xfrm>
          <a:prstGeom prst="rect">
            <a:avLst/>
          </a:prstGeom>
        </p:spPr>
      </p:pic>
      <p:pic>
        <p:nvPicPr>
          <p:cNvPr id="6" name="Picture 5" descr="Screen Shot 2016-03-14 at 12.30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886" y="0"/>
            <a:ext cx="3039114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635771" y="2356926"/>
            <a:ext cx="2160194" cy="23569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648862" y="3574670"/>
            <a:ext cx="2304208" cy="2618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840242" y="3443732"/>
            <a:ext cx="1116100" cy="1571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827150" y="4622194"/>
            <a:ext cx="1705243" cy="1833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306740" y="2147421"/>
            <a:ext cx="1489225" cy="1833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6-03-14 at 12.29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18" y="0"/>
            <a:ext cx="5360276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647430" y="4774593"/>
            <a:ext cx="2251838" cy="2880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60572" y="6154196"/>
            <a:ext cx="1731428" cy="3047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359405" y="6337512"/>
            <a:ext cx="2251838" cy="3880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7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  <p:bldP spid="21" grpId="0" animBg="1"/>
      <p:bldP spid="10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9 at 6.03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73" y="0"/>
            <a:ext cx="11362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4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25728" y="229671"/>
            <a:ext cx="1742920" cy="770068"/>
          </a:xfrm>
          <a:prstGeom prst="rect">
            <a:avLst/>
          </a:prstGeom>
          <a:solidFill>
            <a:srgbClr val="FD42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Play Password</a:t>
            </a:r>
            <a:endParaRPr lang="en-US" sz="2400" b="1" dirty="0"/>
          </a:p>
        </p:txBody>
      </p:sp>
      <p:pic>
        <p:nvPicPr>
          <p:cNvPr id="2" name="Picture 1" descr="Screen Shot 2016-03-14 at 10.57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712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6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4 at 10.58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4" y="0"/>
            <a:ext cx="10673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4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>
            <a:hlinkClick r:id="rId2" tooltip="Auto"/>
          </p:cNvPr>
          <p:cNvSpPr/>
          <p:nvPr/>
        </p:nvSpPr>
        <p:spPr>
          <a:xfrm>
            <a:off x="5471959" y="243180"/>
            <a:ext cx="1405146" cy="648479"/>
          </a:xfrm>
          <a:prstGeom prst="homePlate">
            <a:avLst/>
          </a:prstGeom>
          <a:solidFill>
            <a:srgbClr val="FD42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Auto</a:t>
            </a:r>
            <a:endParaRPr lang="en-US" dirty="0"/>
          </a:p>
        </p:txBody>
      </p:sp>
      <p:pic>
        <p:nvPicPr>
          <p:cNvPr id="4" name="Picture 3" descr="Screen Shot 2016-03-14 at 10.53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90" y="0"/>
            <a:ext cx="10733010" cy="6858000"/>
          </a:xfrm>
          <a:prstGeom prst="rect">
            <a:avLst/>
          </a:prstGeom>
        </p:spPr>
      </p:pic>
      <p:sp>
        <p:nvSpPr>
          <p:cNvPr id="5" name="Action Button: Sound 4">
            <a:hlinkClick r:id="rId5" highlightClick="1">
              <a:snd r:embed="rId4" name="Applause"/>
            </a:hlinkClick>
          </p:cNvPr>
          <p:cNvSpPr/>
          <p:nvPr/>
        </p:nvSpPr>
        <p:spPr>
          <a:xfrm>
            <a:off x="222186" y="1144564"/>
            <a:ext cx="1042416" cy="1042416"/>
          </a:xfrm>
          <a:prstGeom prst="actionButtonSound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ction Button: Sound 1">
            <a:hlinkClick r:id="rId6" highlightClick="1">
              <a:snd r:embed="rId4" name="Applause"/>
            </a:hlinkClick>
          </p:cNvPr>
          <p:cNvSpPr/>
          <p:nvPr/>
        </p:nvSpPr>
        <p:spPr>
          <a:xfrm>
            <a:off x="1662694" y="6010161"/>
            <a:ext cx="1217563" cy="693984"/>
          </a:xfrm>
          <a:prstGeom prst="actionButtonSou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4 at 10.53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30977" cy="6858000"/>
          </a:xfrm>
          <a:prstGeom prst="rect">
            <a:avLst/>
          </a:prstGeom>
        </p:spPr>
      </p:pic>
      <p:pic>
        <p:nvPicPr>
          <p:cNvPr id="3" name="Picture 2" descr="Screen Shot 2016-03-19 at 4.06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917" y="4562201"/>
            <a:ext cx="3106083" cy="229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2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4 at 10.53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43879" cy="6858000"/>
          </a:xfrm>
          <a:prstGeom prst="rect">
            <a:avLst/>
          </a:prstGeom>
        </p:spPr>
      </p:pic>
      <p:pic>
        <p:nvPicPr>
          <p:cNvPr id="2" name="Picture 1" descr="Screen Shot 2016-03-19 at 4.06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302" y="4960960"/>
            <a:ext cx="2854698" cy="189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5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4 at 10.53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4494" cy="6858000"/>
          </a:xfrm>
          <a:prstGeom prst="rect">
            <a:avLst/>
          </a:prstGeom>
        </p:spPr>
      </p:pic>
      <p:pic>
        <p:nvPicPr>
          <p:cNvPr id="3" name="Picture 2" descr="Screen Shot 2016-03-19 at 4.07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608" y="4632751"/>
            <a:ext cx="3476391" cy="222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3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4 at 10.53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89276" cy="6858000"/>
          </a:xfrm>
          <a:prstGeom prst="rect">
            <a:avLst/>
          </a:prstGeom>
        </p:spPr>
      </p:pic>
      <p:pic>
        <p:nvPicPr>
          <p:cNvPr id="3" name="Picture 2" descr="Screen Shot 2016-03-19 at 4.07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788" y="4491652"/>
            <a:ext cx="3538211" cy="236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4 at 10.54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4" y="0"/>
            <a:ext cx="10818254" cy="6858000"/>
          </a:xfrm>
          <a:prstGeom prst="rect">
            <a:avLst/>
          </a:prstGeom>
        </p:spPr>
      </p:pic>
      <p:pic>
        <p:nvPicPr>
          <p:cNvPr id="3" name="Picture 2" descr="Screen Shot 2016-03-19 at 4.07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563" y="4703300"/>
            <a:ext cx="3221711" cy="21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9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32259" y="2420994"/>
            <a:ext cx="4084761" cy="2219691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Unit 4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Lesson</a:t>
            </a:r>
            <a:r>
              <a:rPr lang="en-US" dirty="0"/>
              <a:t> </a:t>
            </a:r>
            <a:r>
              <a:rPr lang="en-US" dirty="0" smtClean="0"/>
              <a:t>16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945959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5919308"/>
            <a:ext cx="4340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http://cmecka.edu.glogster.com/glogs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Screen Shot 2016-03-14 at 12.47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781" y="0"/>
            <a:ext cx="5330439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4 at 10.54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08441" cy="6858000"/>
          </a:xfrm>
          <a:prstGeom prst="rect">
            <a:avLst/>
          </a:prstGeom>
        </p:spPr>
      </p:pic>
      <p:pic>
        <p:nvPicPr>
          <p:cNvPr id="3" name="Picture 2" descr="Screen Shot 2016-03-19 at 4.08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4398"/>
            <a:ext cx="3114013" cy="201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0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4 at 10.54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30977" cy="6858000"/>
          </a:xfrm>
          <a:prstGeom prst="rect">
            <a:avLst/>
          </a:prstGeom>
        </p:spPr>
      </p:pic>
      <p:pic>
        <p:nvPicPr>
          <p:cNvPr id="2" name="Picture 1" descr="Screen Shot 2016-03-19 at 4.08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523" y="4468135"/>
            <a:ext cx="3575640" cy="238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2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4 at 10.54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82" y="0"/>
            <a:ext cx="10723418" cy="6858000"/>
          </a:xfrm>
          <a:prstGeom prst="rect">
            <a:avLst/>
          </a:prstGeom>
        </p:spPr>
      </p:pic>
      <p:pic>
        <p:nvPicPr>
          <p:cNvPr id="2" name="Picture 1" descr="Screen Shot 2016-03-19 at 4.09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0946"/>
            <a:ext cx="3480909" cy="233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4 at 10.54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63" y="0"/>
            <a:ext cx="10738437" cy="6858000"/>
          </a:xfrm>
          <a:prstGeom prst="rect">
            <a:avLst/>
          </a:prstGeom>
        </p:spPr>
      </p:pic>
      <p:pic>
        <p:nvPicPr>
          <p:cNvPr id="3" name="Picture 2" descr="Screen Shot 2016-03-19 at 4.09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804" y="4656267"/>
            <a:ext cx="3269113" cy="220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0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4 at 10.55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11" y="0"/>
            <a:ext cx="10827913" cy="6858000"/>
          </a:xfrm>
          <a:prstGeom prst="rect">
            <a:avLst/>
          </a:prstGeom>
        </p:spPr>
      </p:pic>
      <p:pic>
        <p:nvPicPr>
          <p:cNvPr id="3" name="Picture 2" descr="Screen Shot 2016-03-19 at 4.10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358" y="4279123"/>
            <a:ext cx="3858396" cy="257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4 at 10.55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73" y="0"/>
            <a:ext cx="10713827" cy="6858000"/>
          </a:xfrm>
          <a:prstGeom prst="rect">
            <a:avLst/>
          </a:prstGeom>
        </p:spPr>
      </p:pic>
      <p:pic>
        <p:nvPicPr>
          <p:cNvPr id="3" name="Picture 2" descr="Screen Shot 2016-03-19 at 4.11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19" y="4656267"/>
            <a:ext cx="3283728" cy="220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4 at 12.32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748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23740" y="1937917"/>
            <a:ext cx="6650777" cy="602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159454" y="1767585"/>
            <a:ext cx="1652873" cy="2096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379670" y="3430637"/>
            <a:ext cx="3547954" cy="4844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 to short cuts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601497" y="2972347"/>
            <a:ext cx="3430125" cy="427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97620" y="3224770"/>
            <a:ext cx="6650777" cy="4808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000152" y="4752043"/>
            <a:ext cx="6650777" cy="602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8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6" grpId="0" animBg="1"/>
      <p:bldP spid="7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4 at 12.32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156" y="576137"/>
            <a:ext cx="8715600" cy="498882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30445" y="1268322"/>
            <a:ext cx="2055458" cy="3160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 flipV="1">
            <a:off x="1963808" y="1597470"/>
            <a:ext cx="3181379" cy="3535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8837155" y="6180383"/>
            <a:ext cx="3547954" cy="4844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 to short cuts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10800000" flipV="1">
            <a:off x="5585609" y="1985562"/>
            <a:ext cx="3181379" cy="3535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0800000" flipV="1">
            <a:off x="2176963" y="2347467"/>
            <a:ext cx="3950130" cy="3535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 flipV="1">
            <a:off x="8470573" y="2985440"/>
            <a:ext cx="1139013" cy="36554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 flipV="1">
            <a:off x="2107825" y="3365167"/>
            <a:ext cx="7514854" cy="96313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9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3-14 at 12.33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699" y="571499"/>
            <a:ext cx="9955229" cy="52160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42190" y="3286601"/>
            <a:ext cx="6779106" cy="24878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95852" y="3654827"/>
            <a:ext cx="5289200" cy="29957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22886" y="2553337"/>
            <a:ext cx="5773609" cy="31425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88348" y="4543630"/>
            <a:ext cx="6297291" cy="3273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5127" y="4852544"/>
            <a:ext cx="7763603" cy="7463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8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4 at 12.33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06" y="169332"/>
            <a:ext cx="8025594" cy="60765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71498" y="5499493"/>
            <a:ext cx="2581250" cy="27497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4073" y="5822116"/>
            <a:ext cx="5158280" cy="48920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Green Screen to use with Touch Cast 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70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4 at 12.33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82" y="432104"/>
            <a:ext cx="10856001" cy="55387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00645" y="2147421"/>
            <a:ext cx="3547954" cy="32735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633" y="3365167"/>
            <a:ext cx="6720943" cy="35353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10326" y="4831698"/>
            <a:ext cx="9190639" cy="72017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24269" y="2815217"/>
            <a:ext cx="7593408" cy="5499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929391" y="4386501"/>
            <a:ext cx="3806115" cy="40591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78287" y="2592618"/>
            <a:ext cx="1845984" cy="2618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5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4 at 12.33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237" y="0"/>
            <a:ext cx="9090127" cy="61411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10970" y="405914"/>
            <a:ext cx="1754339" cy="4190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57721" y="1270121"/>
            <a:ext cx="7794495" cy="7463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770654" y="4886802"/>
            <a:ext cx="450944" cy="385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7350" y="4962639"/>
            <a:ext cx="1557959" cy="32262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660781" y="811830"/>
            <a:ext cx="5930712" cy="40591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547807" y="2802122"/>
            <a:ext cx="978225" cy="20950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61613" y="3090807"/>
            <a:ext cx="7684557" cy="123337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958810" y="851114"/>
            <a:ext cx="746249" cy="35353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61437" y="5329272"/>
            <a:ext cx="6486309" cy="3440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7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4 at 12.34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21" y="310729"/>
            <a:ext cx="13038127" cy="58115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50343" y="2243455"/>
            <a:ext cx="6720414" cy="56304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230766" y="1875159"/>
            <a:ext cx="839635" cy="34047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6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4 at 12.34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8953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018" y="1060617"/>
            <a:ext cx="4784061" cy="106128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35555" y="789792"/>
            <a:ext cx="1646523" cy="25508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75818" y="2561702"/>
            <a:ext cx="4883347" cy="51539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41576" y="2845043"/>
            <a:ext cx="5798010" cy="48084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5978" y="3193853"/>
            <a:ext cx="594830" cy="4391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97024" y="3644227"/>
            <a:ext cx="4418198" cy="50312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2987" y="3954452"/>
            <a:ext cx="5441146" cy="7360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0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4 at 12.34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06" y="0"/>
            <a:ext cx="9983494" cy="6681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69261" y="1703951"/>
            <a:ext cx="5466003" cy="40187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04736" y="2081401"/>
            <a:ext cx="8014452" cy="40187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18578" y="2563300"/>
            <a:ext cx="2838226" cy="40966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88660" y="2965526"/>
            <a:ext cx="5466003" cy="40187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12950" y="3865727"/>
            <a:ext cx="5466003" cy="40187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56507" y="4219377"/>
            <a:ext cx="8898658" cy="40187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4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4 at 12.35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2269"/>
            <a:ext cx="12192000" cy="45285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2478" y="1590234"/>
            <a:ext cx="5466003" cy="12082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1530" y="4476577"/>
            <a:ext cx="5996526" cy="94842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54609" y="3946102"/>
            <a:ext cx="5337391" cy="111752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89791" y="1293727"/>
            <a:ext cx="1101565" cy="2816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090435" y="3648403"/>
            <a:ext cx="1101565" cy="2816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83684" y="4218753"/>
            <a:ext cx="1101565" cy="2816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4 at 12.35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64" y="147425"/>
            <a:ext cx="10448942" cy="61539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11189" y="2105826"/>
            <a:ext cx="7652404" cy="136637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18900" y="4299752"/>
            <a:ext cx="7652404" cy="130207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66569" y="3922302"/>
            <a:ext cx="1929177" cy="4501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9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9 at 6.06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52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3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2 at 7.51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5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9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2 at 7.51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6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Movie 10">
            <a:hlinkClick r:id="rId2" highlightClick="1"/>
          </p:cNvPr>
          <p:cNvSpPr/>
          <p:nvPr/>
        </p:nvSpPr>
        <p:spPr>
          <a:xfrm>
            <a:off x="3084182" y="5815584"/>
            <a:ext cx="1042416" cy="1042416"/>
          </a:xfrm>
          <a:prstGeom prst="actionButtonMovi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26041011"/>
              </p:ext>
            </p:extLst>
          </p:nvPr>
        </p:nvGraphicFramePr>
        <p:xfrm>
          <a:off x="4784611" y="968959"/>
          <a:ext cx="7407389" cy="4855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43931949"/>
              </p:ext>
            </p:extLst>
          </p:nvPr>
        </p:nvGraphicFramePr>
        <p:xfrm>
          <a:off x="-206745" y="1177957"/>
          <a:ext cx="4854434" cy="3548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Rectangle 6">
            <a:hlinkClick r:id="rId13"/>
          </p:cNvPr>
          <p:cNvSpPr/>
          <p:nvPr/>
        </p:nvSpPr>
        <p:spPr>
          <a:xfrm>
            <a:off x="7077551" y="6136090"/>
            <a:ext cx="3006227" cy="523220"/>
          </a:xfrm>
          <a:prstGeom prst="rect">
            <a:avLst/>
          </a:prstGeom>
          <a:solidFill>
            <a:srgbClr val="0000FF"/>
          </a:solidFill>
          <a:scene3d>
            <a:camera prst="obliqueTopRigh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Student’s edition 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Oval 1">
            <a:hlinkClick r:id="rId14" action="ppaction://hlinksldjump"/>
          </p:cNvPr>
          <p:cNvSpPr/>
          <p:nvPr/>
        </p:nvSpPr>
        <p:spPr>
          <a:xfrm>
            <a:off x="3504906" y="195578"/>
            <a:ext cx="2199470" cy="942771"/>
          </a:xfrm>
          <a:prstGeom prst="ellipse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Daily</a:t>
            </a:r>
          </a:p>
          <a:p>
            <a:pPr algn="ctr"/>
            <a:r>
              <a:rPr lang="en-US" dirty="0" smtClean="0"/>
              <a:t>Proofreading</a:t>
            </a:r>
            <a:endParaRPr lang="en-US" dirty="0"/>
          </a:p>
        </p:txBody>
      </p:sp>
      <p:sp>
        <p:nvSpPr>
          <p:cNvPr id="8" name="Action Button: Sound 7">
            <a:hlinkClick r:id="rId16" highlightClick="1">
              <a:snd r:embed="rId15" name="Applause"/>
            </a:hlinkClick>
          </p:cNvPr>
          <p:cNvSpPr/>
          <p:nvPr/>
        </p:nvSpPr>
        <p:spPr>
          <a:xfrm>
            <a:off x="1492080" y="5815584"/>
            <a:ext cx="1042416" cy="1042416"/>
          </a:xfrm>
          <a:prstGeom prst="actionButtonSound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17" action="ppaction://hlinksldjump"/>
          </p:cNvPr>
          <p:cNvSpPr/>
          <p:nvPr/>
        </p:nvSpPr>
        <p:spPr>
          <a:xfrm>
            <a:off x="6452658" y="309246"/>
            <a:ext cx="3685624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Think 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Through The </a:t>
            </a:r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Text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714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2 at 7.52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7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5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2 at 7.52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2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3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Daily Proofreading</a:t>
            </a:r>
            <a:endParaRPr lang="en-US" dirty="0"/>
          </a:p>
        </p:txBody>
      </p:sp>
      <p:sp>
        <p:nvSpPr>
          <p:cNvPr id="6" name="Rectangle 5">
            <a:hlinkClick r:id="rId2" action="ppaction://hlinksldjump"/>
          </p:cNvPr>
          <p:cNvSpPr/>
          <p:nvPr/>
        </p:nvSpPr>
        <p:spPr>
          <a:xfrm>
            <a:off x="10195740" y="6273224"/>
            <a:ext cx="1996260" cy="584776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hort cuts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0338" y="1204651"/>
            <a:ext cx="10421847" cy="1298437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 smtClean="0"/>
          </a:p>
          <a:p>
            <a:r>
              <a:rPr lang="en-US" sz="3600" dirty="0" smtClean="0"/>
              <a:t>We </a:t>
            </a:r>
            <a:r>
              <a:rPr lang="en-US" sz="3600" dirty="0" err="1" smtClean="0"/>
              <a:t>cleand</a:t>
            </a:r>
            <a:r>
              <a:rPr lang="en-US" sz="3600" dirty="0" smtClean="0"/>
              <a:t> our classroom </a:t>
            </a:r>
            <a:r>
              <a:rPr lang="en-US" sz="3600" dirty="0" err="1" smtClean="0"/>
              <a:t>taday</a:t>
            </a:r>
            <a:r>
              <a:rPr lang="en-US" sz="3600" dirty="0" smtClean="0"/>
              <a:t>.  We puts trash in plastic bags.</a:t>
            </a:r>
            <a:endParaRPr lang="en-US" sz="4000" dirty="0" smtClean="0"/>
          </a:p>
          <a:p>
            <a:pPr algn="ctr"/>
            <a:endParaRPr lang="en-US" sz="4000" dirty="0"/>
          </a:p>
          <a:p>
            <a:pPr algn="ctr"/>
            <a:endParaRPr lang="en-US" dirty="0"/>
          </a:p>
        </p:txBody>
      </p:sp>
      <p:pic>
        <p:nvPicPr>
          <p:cNvPr id="4" name="Picture 3" descr="Screen Shot 2016-03-14 at 12.36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87" y="1139180"/>
            <a:ext cx="10510193" cy="370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2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769" y="194044"/>
            <a:ext cx="9980682" cy="4349585"/>
          </a:xfrm>
        </p:spPr>
        <p:txBody>
          <a:bodyPr/>
          <a:lstStyle/>
          <a:p>
            <a:r>
              <a:rPr lang="en-US" dirty="0" smtClean="0"/>
              <a:t>  Tuesday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Wednesday </a:t>
            </a:r>
            <a:endParaRPr lang="en-US" dirty="0"/>
          </a:p>
        </p:txBody>
      </p:sp>
      <p:sp>
        <p:nvSpPr>
          <p:cNvPr id="6" name="Rectangle 5">
            <a:hlinkClick r:id="rId2" action="ppaction://hlinksldjump"/>
          </p:cNvPr>
          <p:cNvSpPr/>
          <p:nvPr/>
        </p:nvSpPr>
        <p:spPr>
          <a:xfrm>
            <a:off x="10195740" y="6273224"/>
            <a:ext cx="1996260" cy="584776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hort cuts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40522" y="104751"/>
            <a:ext cx="7238144" cy="1793884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/>
              <a:t>My </a:t>
            </a:r>
            <a:r>
              <a:rPr lang="en-US" sz="3600" dirty="0" err="1" smtClean="0"/>
              <a:t>friendes</a:t>
            </a:r>
            <a:r>
              <a:rPr lang="en-US" sz="3600" dirty="0" smtClean="0"/>
              <a:t> and I helped clean a city park.  The park were close to our school.</a:t>
            </a:r>
          </a:p>
        </p:txBody>
      </p:sp>
      <p:pic>
        <p:nvPicPr>
          <p:cNvPr id="4" name="Picture 3" descr="Screen Shot 2016-03-14 at 12.3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520" y="0"/>
            <a:ext cx="7670277" cy="286558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74528" y="3380343"/>
            <a:ext cx="6929577" cy="2553337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800" dirty="0" smtClean="0"/>
          </a:p>
          <a:p>
            <a:r>
              <a:rPr lang="en-US" sz="3600" dirty="0" smtClean="0"/>
              <a:t>Crows hop on the </a:t>
            </a:r>
            <a:r>
              <a:rPr lang="en-US" sz="3600" dirty="0" err="1" smtClean="0"/>
              <a:t>groun</a:t>
            </a:r>
            <a:r>
              <a:rPr lang="en-US" sz="3600" dirty="0" smtClean="0"/>
              <a:t> at the park.</a:t>
            </a:r>
          </a:p>
          <a:p>
            <a:r>
              <a:rPr lang="en-US" sz="3600" dirty="0" smtClean="0"/>
              <a:t>Did Mike chase the </a:t>
            </a:r>
            <a:r>
              <a:rPr lang="en-US" sz="3600" dirty="0" err="1" smtClean="0"/>
              <a:t>burds</a:t>
            </a:r>
            <a:r>
              <a:rPr lang="en-US" sz="3600" dirty="0" smtClean="0"/>
              <a:t> away from the trash?</a:t>
            </a:r>
          </a:p>
          <a:p>
            <a:endParaRPr lang="en-US" sz="3600" dirty="0" smtClean="0"/>
          </a:p>
          <a:p>
            <a:endParaRPr lang="en-US" sz="2800" dirty="0" smtClean="0"/>
          </a:p>
          <a:p>
            <a:pPr algn="ctr"/>
            <a:endParaRPr lang="en-US" sz="2400" dirty="0"/>
          </a:p>
          <a:p>
            <a:pPr algn="ctr"/>
            <a:endParaRPr lang="en-US" dirty="0"/>
          </a:p>
        </p:txBody>
      </p:sp>
      <p:pic>
        <p:nvPicPr>
          <p:cNvPr id="13" name="Picture 12" descr="Screen Shot 2016-03-14 at 12.39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587" y="3378260"/>
            <a:ext cx="7358149" cy="302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hlinkClick r:id="rId2" action="ppaction://hlinksldjump"/>
          </p:cNvPr>
          <p:cNvSpPr/>
          <p:nvPr/>
        </p:nvSpPr>
        <p:spPr>
          <a:xfrm>
            <a:off x="10051727" y="97001"/>
            <a:ext cx="1996260" cy="584776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hort cuts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967" y="3391355"/>
            <a:ext cx="9980682" cy="14665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Thursday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Friday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399835" y="253759"/>
            <a:ext cx="7355437" cy="1636906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 smtClean="0"/>
          </a:p>
          <a:p>
            <a:r>
              <a:rPr lang="en-US" sz="3200" dirty="0" smtClean="0"/>
              <a:t>A man with red hare drives the recycling truck   He and many others </a:t>
            </a:r>
            <a:r>
              <a:rPr lang="en-US" sz="3200" dirty="0" err="1" smtClean="0"/>
              <a:t>cair</a:t>
            </a:r>
            <a:r>
              <a:rPr lang="en-US" sz="3200" dirty="0" smtClean="0"/>
              <a:t> about the environment.</a:t>
            </a:r>
            <a:endParaRPr lang="en-US" sz="3200" dirty="0"/>
          </a:p>
          <a:p>
            <a:pPr algn="ctr"/>
            <a:endParaRPr lang="en-US" dirty="0"/>
          </a:p>
        </p:txBody>
      </p:sp>
      <p:pic>
        <p:nvPicPr>
          <p:cNvPr id="10" name="Picture 9" descr="Screen Shot 2016-03-14 at 12.43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38" y="224017"/>
            <a:ext cx="7473630" cy="338192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73524" y="3402522"/>
            <a:ext cx="7716082" cy="2391343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/>
              <a:t>Did </a:t>
            </a:r>
            <a:r>
              <a:rPr lang="en-US" sz="3200" dirty="0" err="1" smtClean="0"/>
              <a:t>mary</a:t>
            </a:r>
            <a:r>
              <a:rPr lang="en-US" sz="3200" dirty="0" smtClean="0"/>
              <a:t> help with the cleaning .  She took </a:t>
            </a:r>
            <a:r>
              <a:rPr lang="en-US" sz="3200" smtClean="0"/>
              <a:t>the trash </a:t>
            </a:r>
            <a:r>
              <a:rPr lang="en-US" sz="3200" dirty="0" smtClean="0"/>
              <a:t>down the stares</a:t>
            </a:r>
            <a:r>
              <a:rPr lang="en-US" sz="4000" dirty="0" smtClean="0"/>
              <a:t>.</a:t>
            </a:r>
            <a:endParaRPr lang="en-US" sz="4000" dirty="0"/>
          </a:p>
          <a:p>
            <a:pPr algn="ctr"/>
            <a:endParaRPr lang="en-US" sz="2400" dirty="0"/>
          </a:p>
        </p:txBody>
      </p:sp>
      <p:pic>
        <p:nvPicPr>
          <p:cNvPr id="4" name="Picture 3" descr="Screen Shot 2016-03-19 at 6.26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482" y="3312792"/>
            <a:ext cx="8035812" cy="312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8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9 at 6.07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72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8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9 at 6.07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87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5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9 at 6.07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64" y="0"/>
            <a:ext cx="11549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1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9 at 6.07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70" y="0"/>
            <a:ext cx="11487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4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9 at 6.08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91" y="0"/>
            <a:ext cx="11512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5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Document 1">
            <a:hlinkClick r:id="rId2" action="ppaction://hlinksldjump" highlightClick="1"/>
          </p:cNvPr>
          <p:cNvSpPr/>
          <p:nvPr/>
        </p:nvSpPr>
        <p:spPr>
          <a:xfrm>
            <a:off x="10223006" y="3056589"/>
            <a:ext cx="1042416" cy="1042416"/>
          </a:xfrm>
          <a:prstGeom prst="actionButtonDocument">
            <a:avLst/>
          </a:prstGeom>
          <a:solidFill>
            <a:srgbClr val="FD42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 rot="4111594">
            <a:off x="9478398" y="1756555"/>
            <a:ext cx="2140355" cy="56569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Literacy Centers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26837" y="324239"/>
            <a:ext cx="310753" cy="283710"/>
          </a:xfrm>
          <a:prstGeom prst="rect">
            <a:avLst/>
          </a:prstGeom>
          <a:solidFill>
            <a:srgbClr val="FD42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6-03-14 at 12.28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89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1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9 at 6.08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266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4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9 at 6.08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43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7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9 at 6.08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15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6697386" y="0"/>
            <a:ext cx="3300904" cy="584776"/>
          </a:xfrm>
          <a:prstGeom prst="rect">
            <a:avLst/>
          </a:prstGeom>
          <a:solidFill>
            <a:srgbClr val="FFFF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Back to short cut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 descr="Screen Shot 2016-03-19 at 6.09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70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791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9982200" cy="4572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Screen Shot 2016-03-19 at 6.09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98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3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9 at 6.10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520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703145" y="5093579"/>
            <a:ext cx="1754339" cy="1309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392319" y="4975733"/>
            <a:ext cx="2243451" cy="1262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685348" y="5586423"/>
            <a:ext cx="2871871" cy="3975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3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</p:cNvPr>
          <p:cNvSpPr/>
          <p:nvPr/>
        </p:nvSpPr>
        <p:spPr>
          <a:xfrm>
            <a:off x="6834909" y="5899727"/>
            <a:ext cx="2690091" cy="3925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Student’s Edition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566167" y="4633921"/>
            <a:ext cx="3715529" cy="35125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6-03-19 at 6.11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9152"/>
            <a:ext cx="15188636" cy="91483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50731" y="6727967"/>
            <a:ext cx="3702018" cy="2296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86955" y="5421290"/>
            <a:ext cx="3702018" cy="2296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40999" y="6015729"/>
            <a:ext cx="3702018" cy="2296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12308" y="5259170"/>
            <a:ext cx="476664" cy="1718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35019" y="5836309"/>
            <a:ext cx="617729" cy="1794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 flipV="1">
            <a:off x="5571364" y="6579357"/>
            <a:ext cx="1481383" cy="170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9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9 at 6.11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50" y="0"/>
            <a:ext cx="1141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3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9 at 6.12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80" y="0"/>
            <a:ext cx="11379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3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02736" y="3365890"/>
            <a:ext cx="1744447" cy="3059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114885" y="4160868"/>
            <a:ext cx="1744447" cy="3059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6-03-19 at 6.13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36" y="0"/>
            <a:ext cx="11515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2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2-21 at 8.46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78" y="0"/>
            <a:ext cx="6760756" cy="727161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Action Button: Document 6">
            <a:hlinkClick r:id="rId3" highlightClick="1"/>
          </p:cNvPr>
          <p:cNvSpPr/>
          <p:nvPr/>
        </p:nvSpPr>
        <p:spPr>
          <a:xfrm>
            <a:off x="10595632" y="4322664"/>
            <a:ext cx="1042416" cy="1042416"/>
          </a:xfrm>
          <a:prstGeom prst="actionButtonDocumen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64057" y="6390217"/>
            <a:ext cx="5580048" cy="46778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4369" y="5990707"/>
            <a:ext cx="9980682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/>
              <a:t>             </a:t>
            </a:r>
            <a:r>
              <a:rPr lang="en-US" sz="3200" dirty="0" smtClean="0"/>
              <a:t>All Leveled Readers</a:t>
            </a:r>
            <a:br>
              <a:rPr lang="en-US" sz="3200" dirty="0" smtClean="0"/>
            </a:br>
            <a:r>
              <a:rPr lang="en-US" sz="3200" dirty="0" smtClean="0"/>
              <a:t>                 </a:t>
            </a:r>
            <a:r>
              <a:rPr lang="en-US" sz="3100" dirty="0" smtClean="0"/>
              <a:t>Student’s </a:t>
            </a:r>
            <a:r>
              <a:rPr lang="en-US" sz="3100" dirty="0" err="1" smtClean="0"/>
              <a:t>Lexiles</a:t>
            </a:r>
            <a:r>
              <a:rPr lang="en-US" sz="3100" dirty="0" smtClean="0"/>
              <a:t>’</a:t>
            </a:r>
            <a:br>
              <a:rPr lang="en-US" sz="3100" dirty="0" smtClean="0"/>
            </a:br>
            <a:r>
              <a:rPr lang="en-US" sz="3100" dirty="0" smtClean="0"/>
              <a:t>~480</a:t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~610</a:t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~600</a:t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~470</a:t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                ~570  Voc. Readers</a:t>
            </a:r>
            <a:br>
              <a:rPr lang="en-US" sz="3100" dirty="0" smtClean="0"/>
            </a:br>
            <a:r>
              <a:rPr lang="en-US" sz="3100" dirty="0" smtClean="0"/>
              <a:t>   </a:t>
            </a:r>
            <a:endParaRPr lang="en-US" sz="4800" dirty="0"/>
          </a:p>
        </p:txBody>
      </p:sp>
      <p:sp>
        <p:nvSpPr>
          <p:cNvPr id="9" name="Right Arrow 8"/>
          <p:cNvSpPr/>
          <p:nvPr/>
        </p:nvSpPr>
        <p:spPr>
          <a:xfrm>
            <a:off x="9217443" y="4429640"/>
            <a:ext cx="1513234" cy="567419"/>
          </a:xfrm>
          <a:prstGeom prst="rightArrow">
            <a:avLst/>
          </a:prstGeom>
          <a:solidFill>
            <a:srgbClr val="FD42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Click here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 descr="Screen Shot 2016-03-14 at 12.28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67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3241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09000" y="4504347"/>
            <a:ext cx="1047366" cy="13879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6-03-19 at 6.13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39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5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9 at 6.13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81" y="0"/>
            <a:ext cx="11389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7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3-19 at 6.14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2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4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9 at 6.15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2" y="0"/>
            <a:ext cx="8973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9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9 at 6.16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20" y="0"/>
            <a:ext cx="11655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7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9 at 6.17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07" y="0"/>
            <a:ext cx="11673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9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9 at 6.17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98" y="0"/>
            <a:ext cx="10714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0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9 at 6.17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33" y="0"/>
            <a:ext cx="9207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1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9 at 6.18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84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8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9 at 6.19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89" y="0"/>
            <a:ext cx="11651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9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>
            <a:hlinkClick r:id="rId2"/>
          </p:cNvPr>
          <p:cNvSpPr/>
          <p:nvPr/>
        </p:nvSpPr>
        <p:spPr>
          <a:xfrm>
            <a:off x="5222795" y="318521"/>
            <a:ext cx="2039966" cy="5518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Go to Focus </a:t>
            </a:r>
            <a:r>
              <a:rPr lang="en-US" dirty="0"/>
              <a:t>W</a:t>
            </a:r>
            <a:r>
              <a:rPr lang="en-US" dirty="0" smtClean="0"/>
              <a:t>all</a:t>
            </a:r>
            <a:endParaRPr lang="en-US" dirty="0"/>
          </a:p>
        </p:txBody>
      </p:sp>
      <p:pic>
        <p:nvPicPr>
          <p:cNvPr id="2" name="Picture 1" descr="Screen Shot 2016-03-14 at 12.47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837" y="0"/>
            <a:ext cx="12543837" cy="74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6-03-19 at 3.30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61" y="0"/>
            <a:ext cx="4956123" cy="6858000"/>
          </a:xfrm>
          <a:prstGeom prst="rect">
            <a:avLst/>
          </a:prstGeom>
        </p:spPr>
      </p:pic>
      <p:pic>
        <p:nvPicPr>
          <p:cNvPr id="8" name="Picture 7" descr="Screen Shot 2016-03-19 at 3.29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82" y="0"/>
            <a:ext cx="4962903" cy="6858000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9646133" y="197346"/>
            <a:ext cx="2370224" cy="7856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Reader’s Notebook: </a:t>
            </a:r>
          </a:p>
          <a:p>
            <a:pPr algn="ctr"/>
            <a:r>
              <a:rPr lang="en-US" dirty="0" smtClean="0"/>
              <a:t>back to short cuts</a:t>
            </a:r>
            <a:endParaRPr lang="en-US" dirty="0"/>
          </a:p>
        </p:txBody>
      </p:sp>
      <p:pic>
        <p:nvPicPr>
          <p:cNvPr id="3" name="Picture 2" descr="Screen Shot 2016-03-19 at 2.56.0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1" y="0"/>
            <a:ext cx="5406722" cy="6858000"/>
          </a:xfrm>
          <a:prstGeom prst="rect">
            <a:avLst/>
          </a:prstGeom>
        </p:spPr>
      </p:pic>
      <p:pic>
        <p:nvPicPr>
          <p:cNvPr id="7" name="Picture 6" descr="Screen Shot 2016-03-19 at 2.56.2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451" y="0"/>
            <a:ext cx="5382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8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3-19 at 3.31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534" y="0"/>
            <a:ext cx="4998042" cy="6858000"/>
          </a:xfrm>
          <a:prstGeom prst="rect">
            <a:avLst/>
          </a:prstGeom>
        </p:spPr>
      </p:pic>
      <p:pic>
        <p:nvPicPr>
          <p:cNvPr id="7" name="Picture 6" descr="Screen Shot 2016-03-19 at 3.31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50" y="0"/>
            <a:ext cx="4959298" cy="6858000"/>
          </a:xfrm>
          <a:prstGeom prst="rect">
            <a:avLst/>
          </a:prstGeom>
        </p:spPr>
      </p:pic>
      <p:pic>
        <p:nvPicPr>
          <p:cNvPr id="5" name="Picture 4" descr="Screen Shot 2016-03-19 at 3.05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45342" cy="6858000"/>
          </a:xfrm>
          <a:prstGeom prst="rect">
            <a:avLst/>
          </a:prstGeom>
        </p:spPr>
      </p:pic>
      <p:pic>
        <p:nvPicPr>
          <p:cNvPr id="6" name="Picture 5" descr="Screen Shot 2016-03-19 at 3.05.2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951" y="0"/>
            <a:ext cx="5367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7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9 at 3.32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72" y="0"/>
            <a:ext cx="4973934" cy="6858000"/>
          </a:xfrm>
          <a:prstGeom prst="rect">
            <a:avLst/>
          </a:prstGeom>
        </p:spPr>
      </p:pic>
      <p:pic>
        <p:nvPicPr>
          <p:cNvPr id="2" name="Picture 1" descr="Screen Shot 2016-03-19 at 3.05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354" y="0"/>
            <a:ext cx="5383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0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6-03-19 at 3.32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619" y="0"/>
            <a:ext cx="4973934" cy="6858000"/>
          </a:xfrm>
          <a:prstGeom prst="rect">
            <a:avLst/>
          </a:prstGeom>
        </p:spPr>
      </p:pic>
      <p:pic>
        <p:nvPicPr>
          <p:cNvPr id="8" name="Picture 7" descr="Screen Shot 2016-03-19 at 3.32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58" y="0"/>
            <a:ext cx="5017118" cy="6858000"/>
          </a:xfrm>
          <a:prstGeom prst="rect">
            <a:avLst/>
          </a:prstGeom>
        </p:spPr>
      </p:pic>
      <p:pic>
        <p:nvPicPr>
          <p:cNvPr id="2" name="Picture 1" descr="Screen Shot 2016-03-19 at 3.06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40" y="0"/>
            <a:ext cx="5398453" cy="6858000"/>
          </a:xfrm>
          <a:prstGeom prst="rect">
            <a:avLst/>
          </a:prstGeom>
        </p:spPr>
      </p:pic>
      <p:pic>
        <p:nvPicPr>
          <p:cNvPr id="6" name="Picture 5" descr="Screen Shot 2016-03-19 at 3.12.5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981" y="0"/>
            <a:ext cx="5339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9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3-19 at 3.33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917" y="0"/>
            <a:ext cx="4997083" cy="6858000"/>
          </a:xfrm>
          <a:prstGeom prst="rect">
            <a:avLst/>
          </a:prstGeom>
        </p:spPr>
      </p:pic>
      <p:pic>
        <p:nvPicPr>
          <p:cNvPr id="6" name="Picture 5" descr="Screen Shot 2016-03-19 at 3.33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43" y="0"/>
            <a:ext cx="4965492" cy="6858000"/>
          </a:xfrm>
          <a:prstGeom prst="rect">
            <a:avLst/>
          </a:prstGeom>
        </p:spPr>
      </p:pic>
      <p:pic>
        <p:nvPicPr>
          <p:cNvPr id="4" name="Picture 3" descr="Screen Shot 2016-03-19 at 3.13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12719" cy="6858000"/>
          </a:xfrm>
          <a:prstGeom prst="rect">
            <a:avLst/>
          </a:prstGeom>
        </p:spPr>
      </p:pic>
      <p:pic>
        <p:nvPicPr>
          <p:cNvPr id="5" name="Picture 4" descr="Screen Shot 2016-03-19 at 3.15.0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910" y="0"/>
            <a:ext cx="5387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1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3-19 at 3.34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89" y="0"/>
            <a:ext cx="4967111" cy="6858000"/>
          </a:xfrm>
          <a:prstGeom prst="rect">
            <a:avLst/>
          </a:prstGeom>
        </p:spPr>
      </p:pic>
      <p:pic>
        <p:nvPicPr>
          <p:cNvPr id="6" name="Picture 5" descr="Screen Shot 2016-03-19 at 3.34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73934" cy="6858000"/>
          </a:xfrm>
          <a:prstGeom prst="rect">
            <a:avLst/>
          </a:prstGeom>
        </p:spPr>
      </p:pic>
      <p:pic>
        <p:nvPicPr>
          <p:cNvPr id="4" name="Picture 3" descr="Screen Shot 2016-03-19 at 3.15.1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5695" cy="6858000"/>
          </a:xfrm>
          <a:prstGeom prst="rect">
            <a:avLst/>
          </a:prstGeom>
        </p:spPr>
      </p:pic>
      <p:pic>
        <p:nvPicPr>
          <p:cNvPr id="5" name="Picture 4" descr="Screen Shot 2016-03-19 at 3.16.1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112" y="0"/>
            <a:ext cx="5372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3-19 at 3.34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442" y="0"/>
            <a:ext cx="4999642" cy="6858000"/>
          </a:xfrm>
          <a:prstGeom prst="rect">
            <a:avLst/>
          </a:prstGeom>
        </p:spPr>
      </p:pic>
      <p:pic>
        <p:nvPicPr>
          <p:cNvPr id="5" name="Picture 4" descr="Screen Shot 2016-03-19 at 3.34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89" y="0"/>
            <a:ext cx="5009076" cy="6858000"/>
          </a:xfrm>
          <a:prstGeom prst="rect">
            <a:avLst/>
          </a:prstGeom>
        </p:spPr>
      </p:pic>
      <p:pic>
        <p:nvPicPr>
          <p:cNvPr id="2" name="Picture 1" descr="Screen Shot 2016-03-19 at 3.22.0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25" y="0"/>
            <a:ext cx="5358984" cy="6858000"/>
          </a:xfrm>
          <a:prstGeom prst="rect">
            <a:avLst/>
          </a:prstGeom>
        </p:spPr>
      </p:pic>
      <p:pic>
        <p:nvPicPr>
          <p:cNvPr id="4" name="Picture 3" descr="Screen Shot 2016-03-19 at 3.22.1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739" y="0"/>
            <a:ext cx="5399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3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3-19 at 3.37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370" y="0"/>
            <a:ext cx="5371630" cy="6858000"/>
          </a:xfrm>
          <a:prstGeom prst="rect">
            <a:avLst/>
          </a:prstGeom>
        </p:spPr>
      </p:pic>
      <p:pic>
        <p:nvPicPr>
          <p:cNvPr id="5" name="Picture 4" descr="Screen Shot 2016-03-19 at 3.37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52" y="0"/>
            <a:ext cx="5383060" cy="6858000"/>
          </a:xfrm>
          <a:prstGeom prst="rect">
            <a:avLst/>
          </a:prstGeom>
        </p:spPr>
      </p:pic>
      <p:sp>
        <p:nvSpPr>
          <p:cNvPr id="3" name="Oval 2">
            <a:hlinkClick r:id="rId4" action="ppaction://hlinksldjump"/>
          </p:cNvPr>
          <p:cNvSpPr/>
          <p:nvPr/>
        </p:nvSpPr>
        <p:spPr>
          <a:xfrm>
            <a:off x="0" y="0"/>
            <a:ext cx="3588135" cy="96087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Projectable</a:t>
            </a:r>
          </a:p>
          <a:p>
            <a:pPr algn="ctr"/>
            <a:r>
              <a:rPr lang="en-US" dirty="0" smtClean="0"/>
              <a:t>Click here to go to short cuts</a:t>
            </a:r>
            <a:endParaRPr lang="en-US" dirty="0"/>
          </a:p>
        </p:txBody>
      </p:sp>
      <p:pic>
        <p:nvPicPr>
          <p:cNvPr id="4" name="Picture 3" descr="Screen Shot 2016-03-19 at 3.37.0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76" y="0"/>
            <a:ext cx="5393826" cy="6858000"/>
          </a:xfrm>
          <a:prstGeom prst="rect">
            <a:avLst/>
          </a:prstGeom>
        </p:spPr>
      </p:pic>
      <p:pic>
        <p:nvPicPr>
          <p:cNvPr id="7" name="Picture 6" descr="Screen Shot 2016-03-19 at 3.37.2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41" y="0"/>
            <a:ext cx="54092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3-19 at 3.38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961" y="0"/>
            <a:ext cx="5364271" cy="6858000"/>
          </a:xfrm>
          <a:prstGeom prst="rect">
            <a:avLst/>
          </a:prstGeom>
        </p:spPr>
      </p:pic>
      <p:pic>
        <p:nvPicPr>
          <p:cNvPr id="4" name="Picture 3" descr="Screen Shot 2016-03-19 at 3.37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05" y="0"/>
            <a:ext cx="5353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9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3-19 at 3.38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441" y="-117847"/>
            <a:ext cx="5408727" cy="6858000"/>
          </a:xfrm>
          <a:prstGeom prst="rect">
            <a:avLst/>
          </a:prstGeom>
        </p:spPr>
      </p:pic>
      <p:pic>
        <p:nvPicPr>
          <p:cNvPr id="4" name="Picture 3" descr="Screen Shot 2016-03-19 at 3.38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950" y="-130940"/>
            <a:ext cx="5451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6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588403" y="106095"/>
            <a:ext cx="2935899" cy="523220"/>
          </a:xfrm>
          <a:prstGeom prst="rect">
            <a:avLst/>
          </a:prstGeom>
          <a:gradFill flip="none" rotWithShape="1">
            <a:gsLst>
              <a:gs pos="0">
                <a:schemeClr val="accent4">
                  <a:shade val="51000"/>
                  <a:satMod val="130000"/>
                  <a:alpha val="63000"/>
                </a:schemeClr>
              </a:gs>
              <a:gs pos="80000">
                <a:schemeClr val="accent4">
                  <a:shade val="93000"/>
                  <a:satMod val="130000"/>
                  <a:alpha val="63000"/>
                </a:schemeClr>
              </a:gs>
              <a:gs pos="100000">
                <a:schemeClr val="accent4">
                  <a:shade val="94000"/>
                  <a:satMod val="135000"/>
                  <a:alpha val="63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Pretest Monday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Screen Shot 2016-03-14 at 12.36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8711"/>
            <a:ext cx="12192000" cy="586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8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19 at 3.39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284" y="0"/>
            <a:ext cx="5390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0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19 at 3.39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13" y="0"/>
            <a:ext cx="5348674" cy="6858000"/>
          </a:xfrm>
          <a:prstGeom prst="rect">
            <a:avLst/>
          </a:prstGeom>
        </p:spPr>
      </p:pic>
      <p:pic>
        <p:nvPicPr>
          <p:cNvPr id="3" name="Picture 2" descr="Screen Shot 2016-03-19 at 3.39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02" y="0"/>
            <a:ext cx="5384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9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9 at 3.40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626" y="-274975"/>
            <a:ext cx="5395213" cy="6858000"/>
          </a:xfrm>
          <a:prstGeom prst="rect">
            <a:avLst/>
          </a:prstGeom>
        </p:spPr>
      </p:pic>
      <p:pic>
        <p:nvPicPr>
          <p:cNvPr id="2" name="Picture 1" descr="Screen Shot 2016-03-19 at 3.40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51" y="-235692"/>
            <a:ext cx="5403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5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9 at 3.41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81" y="0"/>
            <a:ext cx="5433208" cy="6858000"/>
          </a:xfrm>
          <a:prstGeom prst="rect">
            <a:avLst/>
          </a:prstGeom>
        </p:spPr>
      </p:pic>
      <p:pic>
        <p:nvPicPr>
          <p:cNvPr id="2" name="Picture 1" descr="Screen Shot 2016-03-19 at 3.40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308" y="0"/>
            <a:ext cx="5451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3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3-19 at 3.42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938" y="-183317"/>
            <a:ext cx="5401266" cy="6858000"/>
          </a:xfrm>
          <a:prstGeom prst="rect">
            <a:avLst/>
          </a:prstGeom>
        </p:spPr>
      </p:pic>
      <p:pic>
        <p:nvPicPr>
          <p:cNvPr id="2" name="Picture 1" descr="Screen Shot 2016-03-19 at 3.41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398" y="0"/>
            <a:ext cx="5452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2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02691" y="1435334"/>
            <a:ext cx="750807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End!</a:t>
            </a:r>
            <a:endParaRPr lang="en-US" sz="13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9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83667" y="0"/>
            <a:ext cx="2592233" cy="49757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Day 1</a:t>
            </a:r>
            <a:endParaRPr lang="en-US" sz="3600" dirty="0"/>
          </a:p>
        </p:txBody>
      </p:sp>
      <p:pic>
        <p:nvPicPr>
          <p:cNvPr id="3" name="Picture 2" descr="Screen Shot 2016-03-14 at 12.28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87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al Segoe 4-3 template-template_April-17-2007">
  <a:themeElements>
    <a:clrScheme name="Teal Template-Template">
      <a:dk1>
        <a:srgbClr val="000000"/>
      </a:dk1>
      <a:lt1>
        <a:srgbClr val="FFFFFF"/>
      </a:lt1>
      <a:dk2>
        <a:srgbClr val="056981"/>
      </a:dk2>
      <a:lt2>
        <a:srgbClr val="BEECE7"/>
      </a:lt2>
      <a:accent1>
        <a:srgbClr val="FFC000"/>
      </a:accent1>
      <a:accent2>
        <a:srgbClr val="6B8EC7"/>
      </a:accent2>
      <a:accent3>
        <a:srgbClr val="DF8045"/>
      </a:accent3>
      <a:accent4>
        <a:srgbClr val="35C595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al Segoe 4-3 template-template_April-17-2007">
  <a:themeElements>
    <a:clrScheme name="Teal Template-Template">
      <a:dk1>
        <a:srgbClr val="000000"/>
      </a:dk1>
      <a:lt1>
        <a:srgbClr val="FFFFFF"/>
      </a:lt1>
      <a:dk2>
        <a:srgbClr val="056981"/>
      </a:dk2>
      <a:lt2>
        <a:srgbClr val="BEECE7"/>
      </a:lt2>
      <a:accent1>
        <a:srgbClr val="FFC000"/>
      </a:accent1>
      <a:accent2>
        <a:srgbClr val="6B8EC7"/>
      </a:accent2>
      <a:accent3>
        <a:srgbClr val="DF8045"/>
      </a:accent3>
      <a:accent4>
        <a:srgbClr val="35C595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Teal Segoe 4-3 template-template_April-17-2007">
  <a:themeElements>
    <a:clrScheme name="Teal Template-Template">
      <a:dk1>
        <a:srgbClr val="000000"/>
      </a:dk1>
      <a:lt1>
        <a:srgbClr val="FFFFFF"/>
      </a:lt1>
      <a:dk2>
        <a:srgbClr val="056981"/>
      </a:dk2>
      <a:lt2>
        <a:srgbClr val="BEECE7"/>
      </a:lt2>
      <a:accent1>
        <a:srgbClr val="FFC000"/>
      </a:accent1>
      <a:accent2>
        <a:srgbClr val="6B8EC7"/>
      </a:accent2>
      <a:accent3>
        <a:srgbClr val="DF8045"/>
      </a:accent3>
      <a:accent4>
        <a:srgbClr val="35C595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Teal Segoe 4-3 template-template_April-17-2007">
  <a:themeElements>
    <a:clrScheme name="Teal Template-Template">
      <a:dk1>
        <a:srgbClr val="000000"/>
      </a:dk1>
      <a:lt1>
        <a:srgbClr val="FFFFFF"/>
      </a:lt1>
      <a:dk2>
        <a:srgbClr val="056981"/>
      </a:dk2>
      <a:lt2>
        <a:srgbClr val="BEECE7"/>
      </a:lt2>
      <a:accent1>
        <a:srgbClr val="FFC000"/>
      </a:accent1>
      <a:accent2>
        <a:srgbClr val="6B8EC7"/>
      </a:accent2>
      <a:accent3>
        <a:srgbClr val="DF8045"/>
      </a:accent3>
      <a:accent4>
        <a:srgbClr val="35C595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Teal Segoe 4-3 template-template_April-17-2007">
  <a:themeElements>
    <a:clrScheme name="Teal Template-Template">
      <a:dk1>
        <a:srgbClr val="000000"/>
      </a:dk1>
      <a:lt1>
        <a:srgbClr val="FFFFFF"/>
      </a:lt1>
      <a:dk2>
        <a:srgbClr val="056981"/>
      </a:dk2>
      <a:lt2>
        <a:srgbClr val="BEECE7"/>
      </a:lt2>
      <a:accent1>
        <a:srgbClr val="FFC000"/>
      </a:accent1>
      <a:accent2>
        <a:srgbClr val="6B8EC7"/>
      </a:accent2>
      <a:accent3>
        <a:srgbClr val="DF8045"/>
      </a:accent3>
      <a:accent4>
        <a:srgbClr val="35C595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5_Teal Segoe 4-3 template-template_April-17-2007">
  <a:themeElements>
    <a:clrScheme name="Teal Template-Template">
      <a:dk1>
        <a:srgbClr val="000000"/>
      </a:dk1>
      <a:lt1>
        <a:srgbClr val="FFFFFF"/>
      </a:lt1>
      <a:dk2>
        <a:srgbClr val="056981"/>
      </a:dk2>
      <a:lt2>
        <a:srgbClr val="BEECE7"/>
      </a:lt2>
      <a:accent1>
        <a:srgbClr val="FFC000"/>
      </a:accent1>
      <a:accent2>
        <a:srgbClr val="6B8EC7"/>
      </a:accent2>
      <a:accent3>
        <a:srgbClr val="DF8045"/>
      </a:accent3>
      <a:accent4>
        <a:srgbClr val="35C595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6_Teal Segoe 4-3 template-template_April-17-2007">
  <a:themeElements>
    <a:clrScheme name="Teal Template-Template">
      <a:dk1>
        <a:srgbClr val="000000"/>
      </a:dk1>
      <a:lt1>
        <a:srgbClr val="FFFFFF"/>
      </a:lt1>
      <a:dk2>
        <a:srgbClr val="056981"/>
      </a:dk2>
      <a:lt2>
        <a:srgbClr val="BEECE7"/>
      </a:lt2>
      <a:accent1>
        <a:srgbClr val="FFC000"/>
      </a:accent1>
      <a:accent2>
        <a:srgbClr val="6B8EC7"/>
      </a:accent2>
      <a:accent3>
        <a:srgbClr val="DF8045"/>
      </a:accent3>
      <a:accent4>
        <a:srgbClr val="35C595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7_Teal Segoe 4-3 template-template_April-17-2007">
  <a:themeElements>
    <a:clrScheme name="Teal Template-Template">
      <a:dk1>
        <a:srgbClr val="000000"/>
      </a:dk1>
      <a:lt1>
        <a:srgbClr val="FFFFFF"/>
      </a:lt1>
      <a:dk2>
        <a:srgbClr val="056981"/>
      </a:dk2>
      <a:lt2>
        <a:srgbClr val="BEECE7"/>
      </a:lt2>
      <a:accent1>
        <a:srgbClr val="FFC000"/>
      </a:accent1>
      <a:accent2>
        <a:srgbClr val="6B8EC7"/>
      </a:accent2>
      <a:accent3>
        <a:srgbClr val="DF8045"/>
      </a:accent3>
      <a:accent4>
        <a:srgbClr val="35C595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Academic Literature 16x9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Academic presentation, pinstripe and ribbon design (widescreen)</Template>
  <TotalTime>0</TotalTime>
  <Words>214</Words>
  <Application>Microsoft Macintosh PowerPoint</Application>
  <PresentationFormat>Custom</PresentationFormat>
  <Paragraphs>85</Paragraphs>
  <Slides>85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85</vt:i4>
      </vt:variant>
    </vt:vector>
  </HeadingPairs>
  <TitlesOfParts>
    <vt:vector size="94" baseType="lpstr">
      <vt:lpstr>Teal Segoe 4-3 template-template_April-17-2007</vt:lpstr>
      <vt:lpstr>1_Teal Segoe 4-3 template-template_April-17-2007</vt:lpstr>
      <vt:lpstr>2_Teal Segoe 4-3 template-template_April-17-2007</vt:lpstr>
      <vt:lpstr>3_Teal Segoe 4-3 template-template_April-17-2007</vt:lpstr>
      <vt:lpstr>4_Teal Segoe 4-3 template-template_April-17-2007</vt:lpstr>
      <vt:lpstr>5_Teal Segoe 4-3 template-template_April-17-2007</vt:lpstr>
      <vt:lpstr>6_Teal Segoe 4-3 template-template_April-17-2007</vt:lpstr>
      <vt:lpstr>7_Teal Segoe 4-3 template-template_April-17-2007</vt:lpstr>
      <vt:lpstr>Academic Literature 16x9</vt:lpstr>
      <vt:lpstr>Unit 4 </vt:lpstr>
      <vt:lpstr>Unit 4  Lesson 16 </vt:lpstr>
      <vt:lpstr>PowerPoint Presentation</vt:lpstr>
      <vt:lpstr>PowerPoint Presentation</vt:lpstr>
      <vt:lpstr>PowerPoint Presentation</vt:lpstr>
      <vt:lpstr>             All Leveled Readers                  Student’s Lexiles’ ~480   ~610   ~600   ~470                  ~570  Voc. Readers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Daily Proofreading</vt:lpstr>
      <vt:lpstr>  Tuesday         Wednesday </vt:lpstr>
      <vt:lpstr>      Thursday          Friday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2015-06-12T17:05:24Z</dcterms:created>
  <dcterms:modified xsi:type="dcterms:W3CDTF">2016-03-20T21:15:30Z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TC034313809991</vt:lpwstr>
  </property>
</Properties>
</file>