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audio1.bin" ContentType="audio/unknown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2" r:id="rId2"/>
    <p:sldMasterId id="2147483675" r:id="rId3"/>
    <p:sldMasterId id="2147483688" r:id="rId4"/>
    <p:sldMasterId id="2147483701" r:id="rId5"/>
    <p:sldMasterId id="2147483714" r:id="rId6"/>
    <p:sldMasterId id="2147483727" r:id="rId7"/>
    <p:sldMasterId id="2147483740" r:id="rId8"/>
    <p:sldMasterId id="2147483753" r:id="rId9"/>
    <p:sldMasterId id="2147483780" r:id="rId10"/>
  </p:sldMasterIdLst>
  <p:notesMasterIdLst>
    <p:notesMasterId r:id="rId105"/>
  </p:notesMasterIdLst>
  <p:handoutMasterIdLst>
    <p:handoutMasterId r:id="rId106"/>
  </p:handoutMasterIdLst>
  <p:sldIdLst>
    <p:sldId id="268" r:id="rId11"/>
    <p:sldId id="256" r:id="rId12"/>
    <p:sldId id="588" r:id="rId13"/>
    <p:sldId id="778" r:id="rId14"/>
    <p:sldId id="650" r:id="rId15"/>
    <p:sldId id="769" r:id="rId16"/>
    <p:sldId id="776" r:id="rId17"/>
    <p:sldId id="848" r:id="rId18"/>
    <p:sldId id="850" r:id="rId19"/>
    <p:sldId id="847" r:id="rId20"/>
    <p:sldId id="855" r:id="rId21"/>
    <p:sldId id="856" r:id="rId22"/>
    <p:sldId id="589" r:id="rId23"/>
    <p:sldId id="626" r:id="rId24"/>
    <p:sldId id="592" r:id="rId25"/>
    <p:sldId id="750" r:id="rId26"/>
    <p:sldId id="593" r:id="rId27"/>
    <p:sldId id="722" r:id="rId28"/>
    <p:sldId id="613" r:id="rId29"/>
    <p:sldId id="779" r:id="rId30"/>
    <p:sldId id="797" r:id="rId31"/>
    <p:sldId id="597" r:id="rId32"/>
    <p:sldId id="694" r:id="rId33"/>
    <p:sldId id="602" r:id="rId34"/>
    <p:sldId id="604" r:id="rId35"/>
    <p:sldId id="742" r:id="rId36"/>
    <p:sldId id="820" r:id="rId37"/>
    <p:sldId id="829" r:id="rId38"/>
    <p:sldId id="831" r:id="rId39"/>
    <p:sldId id="751" r:id="rId40"/>
    <p:sldId id="818" r:id="rId41"/>
    <p:sldId id="749" r:id="rId42"/>
    <p:sldId id="788" r:id="rId43"/>
    <p:sldId id="819" r:id="rId44"/>
    <p:sldId id="821" r:id="rId45"/>
    <p:sldId id="830" r:id="rId46"/>
    <p:sldId id="832" r:id="rId47"/>
    <p:sldId id="833" r:id="rId48"/>
    <p:sldId id="834" r:id="rId49"/>
    <p:sldId id="835" r:id="rId50"/>
    <p:sldId id="738" r:id="rId51"/>
    <p:sldId id="792" r:id="rId52"/>
    <p:sldId id="790" r:id="rId53"/>
    <p:sldId id="791" r:id="rId54"/>
    <p:sldId id="637" r:id="rId55"/>
    <p:sldId id="663" r:id="rId56"/>
    <p:sldId id="649" r:id="rId57"/>
    <p:sldId id="793" r:id="rId58"/>
    <p:sldId id="638" r:id="rId59"/>
    <p:sldId id="762" r:id="rId60"/>
    <p:sldId id="763" r:id="rId61"/>
    <p:sldId id="764" r:id="rId62"/>
    <p:sldId id="655" r:id="rId63"/>
    <p:sldId id="529" r:id="rId64"/>
    <p:sldId id="656" r:id="rId65"/>
    <p:sldId id="843" r:id="rId66"/>
    <p:sldId id="717" r:id="rId67"/>
    <p:sldId id="530" r:id="rId68"/>
    <p:sldId id="765" r:id="rId69"/>
    <p:sldId id="724" r:id="rId70"/>
    <p:sldId id="844" r:id="rId71"/>
    <p:sldId id="766" r:id="rId72"/>
    <p:sldId id="680" r:id="rId73"/>
    <p:sldId id="767" r:id="rId74"/>
    <p:sldId id="845" r:id="rId75"/>
    <p:sldId id="846" r:id="rId76"/>
    <p:sldId id="768" r:id="rId77"/>
    <p:sldId id="849" r:id="rId78"/>
    <p:sldId id="851" r:id="rId79"/>
    <p:sldId id="853" r:id="rId80"/>
    <p:sldId id="804" r:id="rId81"/>
    <p:sldId id="803" r:id="rId82"/>
    <p:sldId id="802" r:id="rId83"/>
    <p:sldId id="801" r:id="rId84"/>
    <p:sldId id="798" r:id="rId85"/>
    <p:sldId id="800" r:id="rId86"/>
    <p:sldId id="746" r:id="rId87"/>
    <p:sldId id="836" r:id="rId88"/>
    <p:sldId id="837" r:id="rId89"/>
    <p:sldId id="838" r:id="rId90"/>
    <p:sldId id="839" r:id="rId91"/>
    <p:sldId id="840" r:id="rId92"/>
    <p:sldId id="841" r:id="rId93"/>
    <p:sldId id="842" r:id="rId94"/>
    <p:sldId id="796" r:id="rId95"/>
    <p:sldId id="808" r:id="rId96"/>
    <p:sldId id="807" r:id="rId97"/>
    <p:sldId id="857" r:id="rId98"/>
    <p:sldId id="858" r:id="rId99"/>
    <p:sldId id="859" r:id="rId100"/>
    <p:sldId id="805" r:id="rId101"/>
    <p:sldId id="809" r:id="rId102"/>
    <p:sldId id="860" r:id="rId103"/>
    <p:sldId id="795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0C54E3-A1E1-794B-9D58-47AB6D1BC94C}">
          <p14:sldIdLst>
            <p14:sldId id="268"/>
            <p14:sldId id="256"/>
            <p14:sldId id="588"/>
            <p14:sldId id="778"/>
            <p14:sldId id="650"/>
          </p14:sldIdLst>
        </p14:section>
        <p14:section name="Literacy Centers" id="{25A49409-0FA3-144F-AB59-6DA5431B95D5}">
          <p14:sldIdLst>
            <p14:sldId id="769"/>
          </p14:sldIdLst>
        </p14:section>
        <p14:section name="Leveled Readers" id="{A3E2C78D-4BD9-1149-A6BD-310ECA08751D}">
          <p14:sldIdLst>
            <p14:sldId id="776"/>
            <p14:sldId id="848"/>
            <p14:sldId id="850"/>
            <p14:sldId id="847"/>
            <p14:sldId id="855"/>
            <p14:sldId id="856"/>
            <p14:sldId id="589"/>
            <p14:sldId id="626"/>
            <p14:sldId id="592"/>
            <p14:sldId id="750"/>
            <p14:sldId id="593"/>
            <p14:sldId id="722"/>
            <p14:sldId id="613"/>
            <p14:sldId id="779"/>
            <p14:sldId id="797"/>
            <p14:sldId id="597"/>
            <p14:sldId id="694"/>
            <p14:sldId id="602"/>
            <p14:sldId id="604"/>
            <p14:sldId id="742"/>
            <p14:sldId id="820"/>
            <p14:sldId id="829"/>
            <p14:sldId id="831"/>
          </p14:sldIdLst>
        </p14:section>
        <p14:section name="Think Through the Text" id="{4F5727DA-A1A8-D949-831C-04AE664E7AB8}">
          <p14:sldIdLst>
            <p14:sldId id="751"/>
            <p14:sldId id="818"/>
            <p14:sldId id="749"/>
            <p14:sldId id="788"/>
            <p14:sldId id="819"/>
            <p14:sldId id="821"/>
            <p14:sldId id="830"/>
            <p14:sldId id="832"/>
            <p14:sldId id="833"/>
            <p14:sldId id="834"/>
            <p14:sldId id="835"/>
          </p14:sldIdLst>
        </p14:section>
        <p14:section name="Retelling Cards" id="{FD1D60BC-68E0-D74E-B44A-BF81ED349A5E}">
          <p14:sldIdLst>
            <p14:sldId id="738"/>
            <p14:sldId id="792"/>
            <p14:sldId id="790"/>
            <p14:sldId id="791"/>
          </p14:sldIdLst>
        </p14:section>
        <p14:section name="Daily Proofreading" id="{48258FD6-89FD-424E-8BE4-5D83EAB7A293}">
          <p14:sldIdLst>
            <p14:sldId id="637"/>
            <p14:sldId id="663"/>
            <p14:sldId id="649"/>
            <p14:sldId id="793"/>
          </p14:sldIdLst>
        </p14:section>
        <p14:section name="Day 2" id="{652F6E54-AF3F-AE44-9DF7-8C9285826B69}">
          <p14:sldIdLst>
            <p14:sldId id="638"/>
            <p14:sldId id="762"/>
            <p14:sldId id="763"/>
            <p14:sldId id="764"/>
          </p14:sldIdLst>
        </p14:section>
        <p14:section name="Day 3" id="{D136ABCF-A981-2244-B06F-133F99CCD570}">
          <p14:sldIdLst>
            <p14:sldId id="655"/>
            <p14:sldId id="529"/>
            <p14:sldId id="656"/>
            <p14:sldId id="843"/>
            <p14:sldId id="717"/>
          </p14:sldIdLst>
        </p14:section>
        <p14:section name="Day 4" id="{A8F2CD34-D28E-9F45-9CD3-8FAB2B944927}">
          <p14:sldIdLst>
            <p14:sldId id="530"/>
            <p14:sldId id="765"/>
            <p14:sldId id="724"/>
            <p14:sldId id="844"/>
          </p14:sldIdLst>
        </p14:section>
        <p14:section name="Day 5" id="{F86E22D2-1DEE-D240-9765-8CC55B898030}">
          <p14:sldIdLst>
            <p14:sldId id="766"/>
            <p14:sldId id="680"/>
            <p14:sldId id="767"/>
            <p14:sldId id="845"/>
          </p14:sldIdLst>
        </p14:section>
        <p14:section name="I do, We do, You do" id="{A33C2F7F-DF68-D848-994E-01C0AA192D35}">
          <p14:sldIdLst>
            <p14:sldId id="846"/>
            <p14:sldId id="768"/>
            <p14:sldId id="849"/>
            <p14:sldId id="851"/>
            <p14:sldId id="853"/>
          </p14:sldIdLst>
        </p14:section>
        <p14:section name="Guided Practice " id="{13F61B42-11BF-9A4A-B4B7-B9F96ACD3FB2}">
          <p14:sldIdLst>
            <p14:sldId id="804"/>
            <p14:sldId id="803"/>
            <p14:sldId id="802"/>
            <p14:sldId id="801"/>
            <p14:sldId id="798"/>
            <p14:sldId id="800"/>
            <p14:sldId id="746"/>
            <p14:sldId id="836"/>
            <p14:sldId id="837"/>
            <p14:sldId id="838"/>
            <p14:sldId id="839"/>
            <p14:sldId id="840"/>
            <p14:sldId id="841"/>
            <p14:sldId id="842"/>
            <p14:sldId id="796"/>
            <p14:sldId id="808"/>
            <p14:sldId id="807"/>
            <p14:sldId id="857"/>
            <p14:sldId id="858"/>
            <p14:sldId id="859"/>
            <p14:sldId id="805"/>
            <p14:sldId id="809"/>
            <p14:sldId id="860"/>
            <p14:sldId id="79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DE5"/>
    <a:srgbClr val="FDFCD3"/>
    <a:srgbClr val="F5FDE8"/>
    <a:srgbClr val="FDF4D7"/>
    <a:srgbClr val="F236E9"/>
    <a:srgbClr val="DBF5F9"/>
    <a:srgbClr val="FFFFFF"/>
    <a:srgbClr val="FE0000"/>
    <a:srgbClr val="078AA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01" autoAdjust="0"/>
    <p:restoredTop sz="86435" autoAdjust="0"/>
  </p:normalViewPr>
  <p:slideViewPr>
    <p:cSldViewPr snapToGrid="0" showGuides="1">
      <p:cViewPr varScale="1">
        <p:scale>
          <a:sx n="94" d="100"/>
          <a:sy n="94" d="100"/>
        </p:scale>
        <p:origin x="-712" y="-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84"/>
    </p:cViewPr>
  </p:sorterViewPr>
  <p:notesViewPr>
    <p:cSldViewPr snapToGrid="0" showGuides="1">
      <p:cViewPr varScale="1">
        <p:scale>
          <a:sx n="51" d="100"/>
          <a:sy n="51" d="100"/>
        </p:scale>
        <p:origin x="235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1.xml"/><Relationship Id="rId102" Type="http://schemas.openxmlformats.org/officeDocument/2006/relationships/slide" Target="slides/slide92.xml"/><Relationship Id="rId103" Type="http://schemas.openxmlformats.org/officeDocument/2006/relationships/slide" Target="slides/slide93.xml"/><Relationship Id="rId104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106" Type="http://schemas.openxmlformats.org/officeDocument/2006/relationships/handoutMaster" Target="handoutMasters/handoutMaster1.xml"/><Relationship Id="rId107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8" Type="http://schemas.openxmlformats.org/officeDocument/2006/relationships/presProps" Target="presProps.xml"/><Relationship Id="rId109" Type="http://schemas.openxmlformats.org/officeDocument/2006/relationships/viewProps" Target="viewProps.xml"/><Relationship Id="rId10" Type="http://schemas.openxmlformats.org/officeDocument/2006/relationships/slideMaster" Target="slideMasters/slideMaster9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110" Type="http://schemas.openxmlformats.org/officeDocument/2006/relationships/theme" Target="theme/theme1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93" Type="http://schemas.openxmlformats.org/officeDocument/2006/relationships/slide" Target="slides/slide83.xml"/><Relationship Id="rId94" Type="http://schemas.openxmlformats.org/officeDocument/2006/relationships/slide" Target="slides/slide84.xml"/><Relationship Id="rId95" Type="http://schemas.openxmlformats.org/officeDocument/2006/relationships/slide" Target="slides/slide85.xml"/><Relationship Id="rId96" Type="http://schemas.openxmlformats.org/officeDocument/2006/relationships/slide" Target="slides/slide86.xml"/><Relationship Id="rId97" Type="http://schemas.openxmlformats.org/officeDocument/2006/relationships/slide" Target="slides/slide87.xml"/><Relationship Id="rId98" Type="http://schemas.openxmlformats.org/officeDocument/2006/relationships/slide" Target="slides/slide88.xml"/><Relationship Id="rId99" Type="http://schemas.openxmlformats.org/officeDocument/2006/relationships/slide" Target="slides/slide89.xml"/><Relationship Id="rId111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100" Type="http://schemas.openxmlformats.org/officeDocument/2006/relationships/slide" Target="slides/slide90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3.xml"/><Relationship Id="rId4" Type="http://schemas.openxmlformats.org/officeDocument/2006/relationships/slide" Target="../slides/slide58.xml"/><Relationship Id="rId5" Type="http://schemas.openxmlformats.org/officeDocument/2006/relationships/slide" Target="../slides/slide65.xml"/><Relationship Id="rId1" Type="http://schemas.openxmlformats.org/officeDocument/2006/relationships/slide" Target="../slides/slide15.xml"/><Relationship Id="rId2" Type="http://schemas.openxmlformats.org/officeDocument/2006/relationships/slide" Target="../slides/slide4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4" Type="http://schemas.openxmlformats.org/officeDocument/2006/relationships/slide" Target="../slides/slide7.xml"/><Relationship Id="rId1" Type="http://schemas.openxmlformats.org/officeDocument/2006/relationships/slide" Target="../slides/slide71.xml"/><Relationship Id="rId2" Type="http://schemas.openxmlformats.org/officeDocument/2006/relationships/slide" Target="../slides/slide8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C6650-936B-7142-895A-87C46421F646}" type="doc">
      <dgm:prSet loTypeId="urn:microsoft.com/office/officeart/2005/8/layout/default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00E81C-C2F0-6249-A28C-B61EE696A87D}">
      <dgm:prSet phldrT="[Text]"/>
      <dgm:spPr/>
      <dgm:t>
        <a:bodyPr/>
        <a:lstStyle/>
        <a:p>
          <a:r>
            <a:rPr lang="en-US" dirty="0" smtClean="0"/>
            <a:t>Day 1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C4B6C38-FA71-194F-B022-6915EAD57D1C}" type="parTrans" cxnId="{2D6EBA87-CAE8-0541-A545-F45CBCD9015F}">
      <dgm:prSet/>
      <dgm:spPr/>
      <dgm:t>
        <a:bodyPr/>
        <a:lstStyle/>
        <a:p>
          <a:endParaRPr lang="en-US"/>
        </a:p>
      </dgm:t>
    </dgm:pt>
    <dgm:pt modelId="{2514D274-3905-CE42-A3F1-613E8C27358C}" type="sibTrans" cxnId="{2D6EBA87-CAE8-0541-A545-F45CBCD9015F}">
      <dgm:prSet/>
      <dgm:spPr/>
      <dgm:t>
        <a:bodyPr/>
        <a:lstStyle/>
        <a:p>
          <a:endParaRPr lang="en-US"/>
        </a:p>
      </dgm:t>
    </dgm:pt>
    <dgm:pt modelId="{59854A8A-BAE8-BC4E-B6FE-BC221769E0DE}">
      <dgm:prSet phldrT="[Text]"/>
      <dgm:spPr/>
      <dgm:t>
        <a:bodyPr/>
        <a:lstStyle/>
        <a:p>
          <a:r>
            <a:rPr lang="en-US" dirty="0" smtClean="0"/>
            <a:t>Day 2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642F3C36-FB3B-8241-8CDE-866BB0CA1108}" type="parTrans" cxnId="{9B5CDA1D-0BED-0245-A299-688C062DC879}">
      <dgm:prSet/>
      <dgm:spPr/>
      <dgm:t>
        <a:bodyPr/>
        <a:lstStyle/>
        <a:p>
          <a:endParaRPr lang="en-US"/>
        </a:p>
      </dgm:t>
    </dgm:pt>
    <dgm:pt modelId="{1F320361-16BD-E548-8D7B-58D69FAC0822}" type="sibTrans" cxnId="{9B5CDA1D-0BED-0245-A299-688C062DC879}">
      <dgm:prSet/>
      <dgm:spPr/>
      <dgm:t>
        <a:bodyPr/>
        <a:lstStyle/>
        <a:p>
          <a:endParaRPr lang="en-US"/>
        </a:p>
      </dgm:t>
    </dgm:pt>
    <dgm:pt modelId="{EEA2A798-9A5A-F745-84EB-37CE788786B0}">
      <dgm:prSet phldrT="[Text]"/>
      <dgm:spPr/>
      <dgm:t>
        <a:bodyPr/>
        <a:lstStyle/>
        <a:p>
          <a:r>
            <a:rPr lang="en-US" dirty="0" smtClean="0"/>
            <a:t>Day 3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363DDF1-ED03-6647-8896-1CB2E1A6F80B}" type="parTrans" cxnId="{E2ED6494-9989-C747-85C4-8A6C02AB0C1F}">
      <dgm:prSet/>
      <dgm:spPr/>
      <dgm:t>
        <a:bodyPr/>
        <a:lstStyle/>
        <a:p>
          <a:endParaRPr lang="en-US"/>
        </a:p>
      </dgm:t>
    </dgm:pt>
    <dgm:pt modelId="{D71AAD47-1E65-2141-A6C8-E176FD0D6B2A}" type="sibTrans" cxnId="{E2ED6494-9989-C747-85C4-8A6C02AB0C1F}">
      <dgm:prSet/>
      <dgm:spPr/>
      <dgm:t>
        <a:bodyPr/>
        <a:lstStyle/>
        <a:p>
          <a:endParaRPr lang="en-US"/>
        </a:p>
      </dgm:t>
    </dgm:pt>
    <dgm:pt modelId="{2C2A5BB4-CBF2-ED48-A7BB-890F56930D10}">
      <dgm:prSet phldrT="[Text]"/>
      <dgm:spPr/>
      <dgm:t>
        <a:bodyPr/>
        <a:lstStyle/>
        <a:p>
          <a:r>
            <a:rPr lang="en-US" dirty="0" smtClean="0"/>
            <a:t>Day 4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BC2096B-D272-CC41-A2BE-F772D6D4E78E}" type="parTrans" cxnId="{A05D12EE-127F-0F48-89BD-E735FB42D8B9}">
      <dgm:prSet/>
      <dgm:spPr/>
      <dgm:t>
        <a:bodyPr/>
        <a:lstStyle/>
        <a:p>
          <a:endParaRPr lang="en-US"/>
        </a:p>
      </dgm:t>
    </dgm:pt>
    <dgm:pt modelId="{240BF56F-8ED0-D84E-99D8-49ADB83FEF0A}" type="sibTrans" cxnId="{A05D12EE-127F-0F48-89BD-E735FB42D8B9}">
      <dgm:prSet/>
      <dgm:spPr/>
      <dgm:t>
        <a:bodyPr/>
        <a:lstStyle/>
        <a:p>
          <a:endParaRPr lang="en-US"/>
        </a:p>
      </dgm:t>
    </dgm:pt>
    <dgm:pt modelId="{FD1DA2DC-4AC2-774B-842C-904CFEF93C91}">
      <dgm:prSet phldrT="[Text]"/>
      <dgm:spPr/>
      <dgm:t>
        <a:bodyPr/>
        <a:lstStyle/>
        <a:p>
          <a:r>
            <a:rPr lang="en-US" dirty="0" smtClean="0"/>
            <a:t>Day 5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10769249-1528-D447-A51F-C32995E80D3F}" type="parTrans" cxnId="{FA16D50A-C82A-6F4C-9638-1C591294D421}">
      <dgm:prSet/>
      <dgm:spPr/>
      <dgm:t>
        <a:bodyPr/>
        <a:lstStyle/>
        <a:p>
          <a:endParaRPr lang="en-US"/>
        </a:p>
      </dgm:t>
    </dgm:pt>
    <dgm:pt modelId="{76A200D8-2E87-B141-A488-4FFF22212577}" type="sibTrans" cxnId="{FA16D50A-C82A-6F4C-9638-1C591294D421}">
      <dgm:prSet/>
      <dgm:spPr/>
      <dgm:t>
        <a:bodyPr/>
        <a:lstStyle/>
        <a:p>
          <a:endParaRPr lang="en-US"/>
        </a:p>
      </dgm:t>
    </dgm:pt>
    <dgm:pt modelId="{DA1F9B8D-DF7A-4D4A-94ED-C1CA201CE25A}" type="pres">
      <dgm:prSet presAssocID="{B45C6650-936B-7142-895A-87C46421F64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311CB2-450F-CC41-BC34-2A4D8D00996D}" type="pres">
      <dgm:prSet presAssocID="{3D00E81C-C2F0-6249-A28C-B61EE696A87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378F3E-CA7E-0F44-824A-6776591A4B47}" type="pres">
      <dgm:prSet presAssocID="{2514D274-3905-CE42-A3F1-613E8C27358C}" presName="sibTrans" presStyleCnt="0"/>
      <dgm:spPr/>
    </dgm:pt>
    <dgm:pt modelId="{5408835C-1BA5-B241-B332-FF50B236B1C7}" type="pres">
      <dgm:prSet presAssocID="{59854A8A-BAE8-BC4E-B6FE-BC221769E0D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D237E-2905-2648-B606-6EB944A01D23}" type="pres">
      <dgm:prSet presAssocID="{1F320361-16BD-E548-8D7B-58D69FAC0822}" presName="sibTrans" presStyleCnt="0"/>
      <dgm:spPr/>
    </dgm:pt>
    <dgm:pt modelId="{33E9743A-EC19-A94E-8949-1CB706AA8DC3}" type="pres">
      <dgm:prSet presAssocID="{EEA2A798-9A5A-F745-84EB-37CE788786B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9ACD2-EEB6-6F47-AE29-131D4B505A90}" type="pres">
      <dgm:prSet presAssocID="{D71AAD47-1E65-2141-A6C8-E176FD0D6B2A}" presName="sibTrans" presStyleCnt="0"/>
      <dgm:spPr/>
    </dgm:pt>
    <dgm:pt modelId="{AE1497AD-2E71-E641-81F9-4DC1169A8854}" type="pres">
      <dgm:prSet presAssocID="{2C2A5BB4-CBF2-ED48-A7BB-890F56930D1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AD6FC-07EF-284B-8CCD-F545CED38FD1}" type="pres">
      <dgm:prSet presAssocID="{240BF56F-8ED0-D84E-99D8-49ADB83FEF0A}" presName="sibTrans" presStyleCnt="0"/>
      <dgm:spPr/>
    </dgm:pt>
    <dgm:pt modelId="{DA0B2E67-E5EB-ED47-8A66-D7611747D364}" type="pres">
      <dgm:prSet presAssocID="{FD1DA2DC-4AC2-774B-842C-904CFEF93C9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16D50A-C82A-6F4C-9638-1C591294D421}" srcId="{B45C6650-936B-7142-895A-87C46421F646}" destId="{FD1DA2DC-4AC2-774B-842C-904CFEF93C91}" srcOrd="4" destOrd="0" parTransId="{10769249-1528-D447-A51F-C32995E80D3F}" sibTransId="{76A200D8-2E87-B141-A488-4FFF22212577}"/>
    <dgm:cxn modelId="{44971907-8E03-174F-9AB7-FE5B73FAB62B}" type="presOf" srcId="{FD1DA2DC-4AC2-774B-842C-904CFEF93C91}" destId="{DA0B2E67-E5EB-ED47-8A66-D7611747D364}" srcOrd="0" destOrd="0" presId="urn:microsoft.com/office/officeart/2005/8/layout/default"/>
    <dgm:cxn modelId="{00C510AD-26E2-9546-81FF-1B3A0785F123}" type="presOf" srcId="{B45C6650-936B-7142-895A-87C46421F646}" destId="{DA1F9B8D-DF7A-4D4A-94ED-C1CA201CE25A}" srcOrd="0" destOrd="0" presId="urn:microsoft.com/office/officeart/2005/8/layout/default"/>
    <dgm:cxn modelId="{E2ED6494-9989-C747-85C4-8A6C02AB0C1F}" srcId="{B45C6650-936B-7142-895A-87C46421F646}" destId="{EEA2A798-9A5A-F745-84EB-37CE788786B0}" srcOrd="2" destOrd="0" parTransId="{9363DDF1-ED03-6647-8896-1CB2E1A6F80B}" sibTransId="{D71AAD47-1E65-2141-A6C8-E176FD0D6B2A}"/>
    <dgm:cxn modelId="{FFAEA6CF-F3F1-B94F-861F-A16D6EA496E6}" type="presOf" srcId="{EEA2A798-9A5A-F745-84EB-37CE788786B0}" destId="{33E9743A-EC19-A94E-8949-1CB706AA8DC3}" srcOrd="0" destOrd="0" presId="urn:microsoft.com/office/officeart/2005/8/layout/default"/>
    <dgm:cxn modelId="{2D6EBA87-CAE8-0541-A545-F45CBCD9015F}" srcId="{B45C6650-936B-7142-895A-87C46421F646}" destId="{3D00E81C-C2F0-6249-A28C-B61EE696A87D}" srcOrd="0" destOrd="0" parTransId="{2C4B6C38-FA71-194F-B022-6915EAD57D1C}" sibTransId="{2514D274-3905-CE42-A3F1-613E8C27358C}"/>
    <dgm:cxn modelId="{AF39A698-71B5-464A-947C-422A066D8120}" type="presOf" srcId="{3D00E81C-C2F0-6249-A28C-B61EE696A87D}" destId="{EA311CB2-450F-CC41-BC34-2A4D8D00996D}" srcOrd="0" destOrd="0" presId="urn:microsoft.com/office/officeart/2005/8/layout/default"/>
    <dgm:cxn modelId="{8B79DB93-24F7-6A45-9F10-B02380DDEACB}" type="presOf" srcId="{2C2A5BB4-CBF2-ED48-A7BB-890F56930D10}" destId="{AE1497AD-2E71-E641-81F9-4DC1169A8854}" srcOrd="0" destOrd="0" presId="urn:microsoft.com/office/officeart/2005/8/layout/default"/>
    <dgm:cxn modelId="{9B5CDA1D-0BED-0245-A299-688C062DC879}" srcId="{B45C6650-936B-7142-895A-87C46421F646}" destId="{59854A8A-BAE8-BC4E-B6FE-BC221769E0DE}" srcOrd="1" destOrd="0" parTransId="{642F3C36-FB3B-8241-8CDE-866BB0CA1108}" sibTransId="{1F320361-16BD-E548-8D7B-58D69FAC0822}"/>
    <dgm:cxn modelId="{A05D12EE-127F-0F48-89BD-E735FB42D8B9}" srcId="{B45C6650-936B-7142-895A-87C46421F646}" destId="{2C2A5BB4-CBF2-ED48-A7BB-890F56930D10}" srcOrd="3" destOrd="0" parTransId="{2BC2096B-D272-CC41-A2BE-F772D6D4E78E}" sibTransId="{240BF56F-8ED0-D84E-99D8-49ADB83FEF0A}"/>
    <dgm:cxn modelId="{4F46BA96-7074-6D48-9771-9F013B693ACB}" type="presOf" srcId="{59854A8A-BAE8-BC4E-B6FE-BC221769E0DE}" destId="{5408835C-1BA5-B241-B332-FF50B236B1C7}" srcOrd="0" destOrd="0" presId="urn:microsoft.com/office/officeart/2005/8/layout/default"/>
    <dgm:cxn modelId="{F2A50B59-F072-2745-8C88-8F7FBDB1EA45}" type="presParOf" srcId="{DA1F9B8D-DF7A-4D4A-94ED-C1CA201CE25A}" destId="{EA311CB2-450F-CC41-BC34-2A4D8D00996D}" srcOrd="0" destOrd="0" presId="urn:microsoft.com/office/officeart/2005/8/layout/default"/>
    <dgm:cxn modelId="{B981D92A-D95D-7A42-ACDF-14993F5EE665}" type="presParOf" srcId="{DA1F9B8D-DF7A-4D4A-94ED-C1CA201CE25A}" destId="{EE378F3E-CA7E-0F44-824A-6776591A4B47}" srcOrd="1" destOrd="0" presId="urn:microsoft.com/office/officeart/2005/8/layout/default"/>
    <dgm:cxn modelId="{BF772452-8EB8-2049-A73A-4A105B3A8B56}" type="presParOf" srcId="{DA1F9B8D-DF7A-4D4A-94ED-C1CA201CE25A}" destId="{5408835C-1BA5-B241-B332-FF50B236B1C7}" srcOrd="2" destOrd="0" presId="urn:microsoft.com/office/officeart/2005/8/layout/default"/>
    <dgm:cxn modelId="{22327A18-04C2-0048-85F1-9EBC7F4A1604}" type="presParOf" srcId="{DA1F9B8D-DF7A-4D4A-94ED-C1CA201CE25A}" destId="{196D237E-2905-2648-B606-6EB944A01D23}" srcOrd="3" destOrd="0" presId="urn:microsoft.com/office/officeart/2005/8/layout/default"/>
    <dgm:cxn modelId="{8301F99B-70EF-0540-B1AB-11CF3C1EC661}" type="presParOf" srcId="{DA1F9B8D-DF7A-4D4A-94ED-C1CA201CE25A}" destId="{33E9743A-EC19-A94E-8949-1CB706AA8DC3}" srcOrd="4" destOrd="0" presId="urn:microsoft.com/office/officeart/2005/8/layout/default"/>
    <dgm:cxn modelId="{D16FCFDF-3BE6-4946-95AB-87F04CAE70FE}" type="presParOf" srcId="{DA1F9B8D-DF7A-4D4A-94ED-C1CA201CE25A}" destId="{1ED9ACD2-EEB6-6F47-AE29-131D4B505A90}" srcOrd="5" destOrd="0" presId="urn:microsoft.com/office/officeart/2005/8/layout/default"/>
    <dgm:cxn modelId="{2EAC344D-AAD8-E341-B1A0-DE4D2705ECA6}" type="presParOf" srcId="{DA1F9B8D-DF7A-4D4A-94ED-C1CA201CE25A}" destId="{AE1497AD-2E71-E641-81F9-4DC1169A8854}" srcOrd="6" destOrd="0" presId="urn:microsoft.com/office/officeart/2005/8/layout/default"/>
    <dgm:cxn modelId="{D96950A8-67EE-374D-9D61-7B18D066728F}" type="presParOf" srcId="{DA1F9B8D-DF7A-4D4A-94ED-C1CA201CE25A}" destId="{83AAD6FC-07EF-284B-8CCD-F545CED38FD1}" srcOrd="7" destOrd="0" presId="urn:microsoft.com/office/officeart/2005/8/layout/default"/>
    <dgm:cxn modelId="{C3A6773A-5239-A740-8AC0-5D3105154601}" type="presParOf" srcId="{DA1F9B8D-DF7A-4D4A-94ED-C1CA201CE25A}" destId="{DA0B2E67-E5EB-ED47-8A66-D7611747D36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97EBD9-B931-3B4E-BBF1-3D0E51E83B83}" type="doc">
      <dgm:prSet loTypeId="urn:microsoft.com/office/officeart/2005/8/layout/matrix2" loCatId="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888A0C7A-C7C6-EE4A-B53B-F9DF40F1D329}">
      <dgm:prSet phldrT="[Text]"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Reader’s </a:t>
          </a:r>
        </a:p>
        <a:p>
          <a:r>
            <a:rPr lang="en-US" dirty="0" smtClean="0">
              <a:solidFill>
                <a:srgbClr val="FFFFFF"/>
              </a:solidFill>
            </a:rPr>
            <a:t>Notebook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38CE0C5-0DB2-E64B-9913-9B232A8B4F21}" type="parTrans" cxnId="{22F7AD0C-7577-AE49-A139-2D4AA4FFB917}">
      <dgm:prSet/>
      <dgm:spPr/>
      <dgm:t>
        <a:bodyPr/>
        <a:lstStyle/>
        <a:p>
          <a:endParaRPr lang="en-US"/>
        </a:p>
      </dgm:t>
    </dgm:pt>
    <dgm:pt modelId="{43E043B0-B415-284A-9585-346954D78E67}" type="sibTrans" cxnId="{22F7AD0C-7577-AE49-A139-2D4AA4FFB917}">
      <dgm:prSet/>
      <dgm:spPr/>
      <dgm:t>
        <a:bodyPr/>
        <a:lstStyle/>
        <a:p>
          <a:endParaRPr lang="en-US"/>
        </a:p>
      </dgm:t>
    </dgm:pt>
    <dgm:pt modelId="{6C2B6E70-584D-3444-BF1A-B52E376FD2FC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Projectable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5165381-DEC4-9B4C-8D57-DD4717A1A3F9}" type="parTrans" cxnId="{8077FEA7-EEDA-984D-93E7-CC435E7C077F}">
      <dgm:prSet/>
      <dgm:spPr/>
      <dgm:t>
        <a:bodyPr/>
        <a:lstStyle/>
        <a:p>
          <a:endParaRPr lang="en-US"/>
        </a:p>
      </dgm:t>
    </dgm:pt>
    <dgm:pt modelId="{13333DE9-E0A6-DD47-9759-D313543FF6FE}" type="sibTrans" cxnId="{8077FEA7-EEDA-984D-93E7-CC435E7C077F}">
      <dgm:prSet/>
      <dgm:spPr/>
      <dgm:t>
        <a:bodyPr/>
        <a:lstStyle/>
        <a:p>
          <a:endParaRPr lang="en-US"/>
        </a:p>
      </dgm:t>
    </dgm:pt>
    <dgm:pt modelId="{CC2B31C2-C4D8-4344-9E66-1E6B857DA259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Retelling </a:t>
          </a:r>
        </a:p>
        <a:p>
          <a:r>
            <a:rPr lang="en-US" dirty="0" smtClean="0">
              <a:solidFill>
                <a:srgbClr val="FFFFFF"/>
              </a:solidFill>
            </a:rPr>
            <a:t>Cards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2F40CC6-A5FC-3B4A-BDFD-B6645DB43A84}" type="parTrans" cxnId="{8AAD18D8-D9F3-8E4E-AAFE-C7400830786B}">
      <dgm:prSet/>
      <dgm:spPr/>
      <dgm:t>
        <a:bodyPr/>
        <a:lstStyle/>
        <a:p>
          <a:endParaRPr lang="en-US"/>
        </a:p>
      </dgm:t>
    </dgm:pt>
    <dgm:pt modelId="{4D83F576-5221-014A-8788-A900DA054806}" type="sibTrans" cxnId="{8AAD18D8-D9F3-8E4E-AAFE-C7400830786B}">
      <dgm:prSet/>
      <dgm:spPr/>
      <dgm:t>
        <a:bodyPr/>
        <a:lstStyle/>
        <a:p>
          <a:endParaRPr lang="en-US"/>
        </a:p>
      </dgm:t>
    </dgm:pt>
    <dgm:pt modelId="{9FA0427D-0A87-AB40-A511-5503B35E6D98}">
      <dgm:prSet phldrT="[Text]"/>
      <dgm:spPr/>
      <dgm:t>
        <a:bodyPr/>
        <a:lstStyle/>
        <a:p>
          <a:r>
            <a:rPr lang="en-US" dirty="0" smtClean="0">
              <a:solidFill>
                <a:srgbClr val="FFFFFF"/>
              </a:solidFill>
            </a:rPr>
            <a:t>Leveled</a:t>
          </a:r>
        </a:p>
        <a:p>
          <a:r>
            <a:rPr lang="en-US" dirty="0" smtClean="0">
              <a:solidFill>
                <a:srgbClr val="FFFFFF"/>
              </a:solidFill>
            </a:rPr>
            <a:t>Readers</a:t>
          </a:r>
          <a:endParaRPr lang="en-US" dirty="0">
            <a:solidFill>
              <a:srgbClr val="FFFFFF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B4E4A7E6-473C-464F-A714-63A9EEDAB1DD}" type="parTrans" cxnId="{E0F3813A-B1BC-A44F-9FED-66F93428C6D3}">
      <dgm:prSet/>
      <dgm:spPr/>
      <dgm:t>
        <a:bodyPr/>
        <a:lstStyle/>
        <a:p>
          <a:endParaRPr lang="en-US"/>
        </a:p>
      </dgm:t>
    </dgm:pt>
    <dgm:pt modelId="{5754B66B-2A30-294A-926D-7E623CE3BFB0}" type="sibTrans" cxnId="{E0F3813A-B1BC-A44F-9FED-66F93428C6D3}">
      <dgm:prSet/>
      <dgm:spPr/>
      <dgm:t>
        <a:bodyPr/>
        <a:lstStyle/>
        <a:p>
          <a:endParaRPr lang="en-US"/>
        </a:p>
      </dgm:t>
    </dgm:pt>
    <dgm:pt modelId="{AD4EDE9D-D9AD-D746-8032-001B12399853}" type="pres">
      <dgm:prSet presAssocID="{4497EBD9-B931-3B4E-BBF1-3D0E51E83B8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9D2CA14-12CC-D549-A2D2-9F0E1BD79329}" type="pres">
      <dgm:prSet presAssocID="{4497EBD9-B931-3B4E-BBF1-3D0E51E83B83}" presName="axisShape" presStyleLbl="bgShp" presStyleIdx="0" presStyleCnt="1"/>
      <dgm:spPr/>
    </dgm:pt>
    <dgm:pt modelId="{55263CDE-B892-474B-AA6F-03AD89214074}" type="pres">
      <dgm:prSet presAssocID="{4497EBD9-B931-3B4E-BBF1-3D0E51E83B83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1FE38-98D3-D94C-808C-2FD59FD5D52A}" type="pres">
      <dgm:prSet presAssocID="{4497EBD9-B931-3B4E-BBF1-3D0E51E83B83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17B5C-7489-9E4C-B754-B52A352532F7}" type="pres">
      <dgm:prSet presAssocID="{4497EBD9-B931-3B4E-BBF1-3D0E51E83B83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D5AD78-37C9-1D48-A6D5-7613C9D72A02}" type="pres">
      <dgm:prSet presAssocID="{4497EBD9-B931-3B4E-BBF1-3D0E51E83B83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E67E36-6841-4A45-91D1-843A604C8AE8}" type="presOf" srcId="{CC2B31C2-C4D8-4344-9E66-1E6B857DA259}" destId="{6CD17B5C-7489-9E4C-B754-B52A352532F7}" srcOrd="0" destOrd="0" presId="urn:microsoft.com/office/officeart/2005/8/layout/matrix2"/>
    <dgm:cxn modelId="{5B5E6EF1-438E-EE45-8303-F1E4E6DD0B6D}" type="presOf" srcId="{4497EBD9-B931-3B4E-BBF1-3D0E51E83B83}" destId="{AD4EDE9D-D9AD-D746-8032-001B12399853}" srcOrd="0" destOrd="0" presId="urn:microsoft.com/office/officeart/2005/8/layout/matrix2"/>
    <dgm:cxn modelId="{2D671623-55FD-1342-8130-D532768FACA6}" type="presOf" srcId="{9FA0427D-0A87-AB40-A511-5503B35E6D98}" destId="{5CD5AD78-37C9-1D48-A6D5-7613C9D72A02}" srcOrd="0" destOrd="0" presId="urn:microsoft.com/office/officeart/2005/8/layout/matrix2"/>
    <dgm:cxn modelId="{7C0270A3-AEC0-6A4F-A9A3-20C91F92E52D}" type="presOf" srcId="{6C2B6E70-584D-3444-BF1A-B52E376FD2FC}" destId="{43B1FE38-98D3-D94C-808C-2FD59FD5D52A}" srcOrd="0" destOrd="0" presId="urn:microsoft.com/office/officeart/2005/8/layout/matrix2"/>
    <dgm:cxn modelId="{8AAD18D8-D9F3-8E4E-AAFE-C7400830786B}" srcId="{4497EBD9-B931-3B4E-BBF1-3D0E51E83B83}" destId="{CC2B31C2-C4D8-4344-9E66-1E6B857DA259}" srcOrd="2" destOrd="0" parTransId="{D2F40CC6-A5FC-3B4A-BDFD-B6645DB43A84}" sibTransId="{4D83F576-5221-014A-8788-A900DA054806}"/>
    <dgm:cxn modelId="{1358D2E6-E759-E148-800D-44509560A02D}" type="presOf" srcId="{888A0C7A-C7C6-EE4A-B53B-F9DF40F1D329}" destId="{55263CDE-B892-474B-AA6F-03AD89214074}" srcOrd="0" destOrd="0" presId="urn:microsoft.com/office/officeart/2005/8/layout/matrix2"/>
    <dgm:cxn modelId="{E0F3813A-B1BC-A44F-9FED-66F93428C6D3}" srcId="{4497EBD9-B931-3B4E-BBF1-3D0E51E83B83}" destId="{9FA0427D-0A87-AB40-A511-5503B35E6D98}" srcOrd="3" destOrd="0" parTransId="{B4E4A7E6-473C-464F-A714-63A9EEDAB1DD}" sibTransId="{5754B66B-2A30-294A-926D-7E623CE3BFB0}"/>
    <dgm:cxn modelId="{8077FEA7-EEDA-984D-93E7-CC435E7C077F}" srcId="{4497EBD9-B931-3B4E-BBF1-3D0E51E83B83}" destId="{6C2B6E70-584D-3444-BF1A-B52E376FD2FC}" srcOrd="1" destOrd="0" parTransId="{95165381-DEC4-9B4C-8D57-DD4717A1A3F9}" sibTransId="{13333DE9-E0A6-DD47-9759-D313543FF6FE}"/>
    <dgm:cxn modelId="{22F7AD0C-7577-AE49-A139-2D4AA4FFB917}" srcId="{4497EBD9-B931-3B4E-BBF1-3D0E51E83B83}" destId="{888A0C7A-C7C6-EE4A-B53B-F9DF40F1D329}" srcOrd="0" destOrd="0" parTransId="{238CE0C5-0DB2-E64B-9913-9B232A8B4F21}" sibTransId="{43E043B0-B415-284A-9585-346954D78E67}"/>
    <dgm:cxn modelId="{4A2C9B84-0FD1-244D-8B48-A0D36EC478FE}" type="presParOf" srcId="{AD4EDE9D-D9AD-D746-8032-001B12399853}" destId="{A9D2CA14-12CC-D549-A2D2-9F0E1BD79329}" srcOrd="0" destOrd="0" presId="urn:microsoft.com/office/officeart/2005/8/layout/matrix2"/>
    <dgm:cxn modelId="{25282532-38F1-4D4A-B9E0-C4CA182C2AFF}" type="presParOf" srcId="{AD4EDE9D-D9AD-D746-8032-001B12399853}" destId="{55263CDE-B892-474B-AA6F-03AD89214074}" srcOrd="1" destOrd="0" presId="urn:microsoft.com/office/officeart/2005/8/layout/matrix2"/>
    <dgm:cxn modelId="{85825287-6006-3D47-851E-1040CD34F8C7}" type="presParOf" srcId="{AD4EDE9D-D9AD-D746-8032-001B12399853}" destId="{43B1FE38-98D3-D94C-808C-2FD59FD5D52A}" srcOrd="2" destOrd="0" presId="urn:microsoft.com/office/officeart/2005/8/layout/matrix2"/>
    <dgm:cxn modelId="{36458185-F69B-0F49-930A-DF6A97F6EE74}" type="presParOf" srcId="{AD4EDE9D-D9AD-D746-8032-001B12399853}" destId="{6CD17B5C-7489-9E4C-B754-B52A352532F7}" srcOrd="3" destOrd="0" presId="urn:microsoft.com/office/officeart/2005/8/layout/matrix2"/>
    <dgm:cxn modelId="{7418A0C4-41E5-1846-ABA6-88696F414C21}" type="presParOf" srcId="{AD4EDE9D-D9AD-D746-8032-001B12399853}" destId="{5CD5AD78-37C9-1D48-A6D5-7613C9D72A0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11CB2-450F-CC41-BC34-2A4D8D00996D}">
      <dsp:nvSpPr>
        <dsp:cNvPr id="0" name=""/>
        <dsp:cNvSpPr/>
      </dsp:nvSpPr>
      <dsp:spPr>
        <a:xfrm>
          <a:off x="1155415" y="625"/>
          <a:ext cx="2426932" cy="14561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1</a:t>
          </a:r>
          <a:endParaRPr lang="en-US" sz="6000" kern="1200" dirty="0"/>
        </a:p>
      </dsp:txBody>
      <dsp:txXfrm>
        <a:off x="1155415" y="625"/>
        <a:ext cx="2426932" cy="1456159"/>
      </dsp:txXfrm>
    </dsp:sp>
    <dsp:sp modelId="{5408835C-1BA5-B241-B332-FF50B236B1C7}">
      <dsp:nvSpPr>
        <dsp:cNvPr id="0" name=""/>
        <dsp:cNvSpPr/>
      </dsp:nvSpPr>
      <dsp:spPr>
        <a:xfrm>
          <a:off x="3825041" y="625"/>
          <a:ext cx="2426932" cy="14561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2</a:t>
          </a:r>
          <a:endParaRPr lang="en-US" sz="6000" kern="1200" dirty="0"/>
        </a:p>
      </dsp:txBody>
      <dsp:txXfrm>
        <a:off x="3825041" y="625"/>
        <a:ext cx="2426932" cy="1456159"/>
      </dsp:txXfrm>
    </dsp:sp>
    <dsp:sp modelId="{33E9743A-EC19-A94E-8949-1CB706AA8DC3}">
      <dsp:nvSpPr>
        <dsp:cNvPr id="0" name=""/>
        <dsp:cNvSpPr/>
      </dsp:nvSpPr>
      <dsp:spPr>
        <a:xfrm>
          <a:off x="1155415" y="1699478"/>
          <a:ext cx="2426932" cy="14561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3</a:t>
          </a:r>
          <a:endParaRPr lang="en-US" sz="6000" kern="1200" dirty="0"/>
        </a:p>
      </dsp:txBody>
      <dsp:txXfrm>
        <a:off x="1155415" y="1699478"/>
        <a:ext cx="2426932" cy="1456159"/>
      </dsp:txXfrm>
    </dsp:sp>
    <dsp:sp modelId="{AE1497AD-2E71-E641-81F9-4DC1169A8854}">
      <dsp:nvSpPr>
        <dsp:cNvPr id="0" name=""/>
        <dsp:cNvSpPr/>
      </dsp:nvSpPr>
      <dsp:spPr>
        <a:xfrm>
          <a:off x="3825041" y="1699478"/>
          <a:ext cx="2426932" cy="14561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4</a:t>
          </a:r>
          <a:endParaRPr lang="en-US" sz="6000" kern="1200" dirty="0"/>
        </a:p>
      </dsp:txBody>
      <dsp:txXfrm>
        <a:off x="3825041" y="1699478"/>
        <a:ext cx="2426932" cy="1456159"/>
      </dsp:txXfrm>
    </dsp:sp>
    <dsp:sp modelId="{DA0B2E67-E5EB-ED47-8A66-D7611747D364}">
      <dsp:nvSpPr>
        <dsp:cNvPr id="0" name=""/>
        <dsp:cNvSpPr/>
      </dsp:nvSpPr>
      <dsp:spPr>
        <a:xfrm>
          <a:off x="2490228" y="3398331"/>
          <a:ext cx="2426932" cy="145615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Day 5</a:t>
          </a:r>
          <a:endParaRPr lang="en-US" sz="6000" kern="1200" dirty="0"/>
        </a:p>
      </dsp:txBody>
      <dsp:txXfrm>
        <a:off x="2490228" y="3398331"/>
        <a:ext cx="2426932" cy="1456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2CA14-12CC-D549-A2D2-9F0E1BD79329}">
      <dsp:nvSpPr>
        <dsp:cNvPr id="0" name=""/>
        <dsp:cNvSpPr/>
      </dsp:nvSpPr>
      <dsp:spPr>
        <a:xfrm>
          <a:off x="652722" y="0"/>
          <a:ext cx="3548989" cy="354898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263CDE-B892-474B-AA6F-03AD89214074}">
      <dsp:nvSpPr>
        <dsp:cNvPr id="0" name=""/>
        <dsp:cNvSpPr/>
      </dsp:nvSpPr>
      <dsp:spPr>
        <a:xfrm>
          <a:off x="883406" y="230684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95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Reader’s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Notebook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952705" y="299983"/>
        <a:ext cx="1280997" cy="1280997"/>
      </dsp:txXfrm>
    </dsp:sp>
    <dsp:sp modelId="{43B1FE38-98D3-D94C-808C-2FD59FD5D52A}">
      <dsp:nvSpPr>
        <dsp:cNvPr id="0" name=""/>
        <dsp:cNvSpPr/>
      </dsp:nvSpPr>
      <dsp:spPr>
        <a:xfrm>
          <a:off x="2551431" y="230684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Projectable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2620730" y="299983"/>
        <a:ext cx="1280997" cy="1280997"/>
      </dsp:txXfrm>
    </dsp:sp>
    <dsp:sp modelId="{6CD17B5C-7489-9E4C-B754-B52A352532F7}">
      <dsp:nvSpPr>
        <dsp:cNvPr id="0" name=""/>
        <dsp:cNvSpPr/>
      </dsp:nvSpPr>
      <dsp:spPr>
        <a:xfrm>
          <a:off x="883406" y="1898709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Retelling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Cards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952705" y="1968008"/>
        <a:ext cx="1280997" cy="1280997"/>
      </dsp:txXfrm>
    </dsp:sp>
    <dsp:sp modelId="{5CD5AD78-37C9-1D48-A6D5-7613C9D72A02}">
      <dsp:nvSpPr>
        <dsp:cNvPr id="0" name=""/>
        <dsp:cNvSpPr/>
      </dsp:nvSpPr>
      <dsp:spPr>
        <a:xfrm>
          <a:off x="2551431" y="1898709"/>
          <a:ext cx="1419595" cy="1419595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Leveled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FFFF"/>
              </a:solidFill>
            </a:rPr>
            <a:t>Readers</a:t>
          </a:r>
          <a:endParaRPr lang="en-US" sz="1800" kern="1200" dirty="0">
            <a:solidFill>
              <a:srgbClr val="FFFFFF"/>
            </a:solidFill>
          </a:endParaRPr>
        </a:p>
      </dsp:txBody>
      <dsp:txXfrm>
        <a:off x="2620730" y="1968008"/>
        <a:ext cx="1280997" cy="1280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2/21/16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2/21/16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6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604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735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9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sz="1200" b="1" i="1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sz="1200" i="1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</p:spTree>
    <p:extLst>
      <p:ext uri="{BB962C8B-B14F-4D97-AF65-F5344CB8AC3E}">
        <p14:creationId xmlns:p14="http://schemas.microsoft.com/office/powerpoint/2010/main" val="6652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9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55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9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5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57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90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8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6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78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783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595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7946370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44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5447489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95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1394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2769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8942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887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519360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6934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4516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54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6405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8474629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3389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683610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504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709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2012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116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795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9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27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2937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8006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4188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3145183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5007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7728481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15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626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635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7012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952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564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68837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930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1579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0715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7596301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880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039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393627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4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8113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03852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27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080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234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0123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61357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37662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0479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8323648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491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3495895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5668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90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1060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9603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636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5568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4066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515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732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945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588146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085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83084542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3564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2841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336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1357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226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8116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5552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7996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135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9087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9392051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1390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13954615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000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503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1553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1553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449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069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57802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642" y="1757802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824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52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95966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3648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3958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510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23889937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2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2/21/16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3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7.xml"/><Relationship Id="rId14" Type="http://schemas.openxmlformats.org/officeDocument/2006/relationships/theme" Target="../theme/theme8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0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749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440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58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15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172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78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9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88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79" r:id="rId13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/>
              <a:pPr/>
              <a:t>2/21/16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FF54DE5-C571-48E8-A5BC-B369434E2F44}" type="slidenum">
              <a:rPr/>
              <a:pPr/>
              <a:t>‹#›</a:t>
            </a:fld>
            <a:endParaRPr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453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5.jpg"/><Relationship Id="rId3" Type="http://schemas.openxmlformats.org/officeDocument/2006/relationships/hyperlink" Target="http://mrshopkinsclass.weebly.com/unit-1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9.png"/><Relationship Id="rId3" Type="http://schemas.openxmlformats.org/officeDocument/2006/relationships/hyperlink" Target="https://www-k6.thinkcentral.com/content/hsp/reading/journeys2014/na/gr3/focuswall_9780547894652_/html/lesson13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hyperlink" Target="http://cmecka.edu.glogster.com/glogs/" TargetMode="Externa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0.png"/><Relationship Id="rId3" Type="http://schemas.openxmlformats.org/officeDocument/2006/relationships/hyperlink" Target="https://www-k6.thinkcentral.com/content/hsp/reading/journeys2014/na/gr3/online_audio_hub_9780547928609_/audio/student/jy14_na_ese_g3_u3_l13_tr13.mp3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8.png"/><Relationship Id="rId3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49.png"/><Relationship Id="rId3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70.png"/><Relationship Id="rId3" Type="http://schemas.openxmlformats.org/officeDocument/2006/relationships/slide" Target="slid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slide" Target="slide5.xml"/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hyperlink" Target="https://www-k6.thinkcentral.com/content/hsp/reading/journeys2014/na/gr3/ese_9780547894515_/vol1/launch.html" TargetMode="External"/><Relationship Id="rId14" Type="http://schemas.openxmlformats.org/officeDocument/2006/relationships/slide" Target="slide45.xml"/><Relationship Id="rId15" Type="http://schemas.openxmlformats.org/officeDocument/2006/relationships/audio" Target="../media/audio1.bin"/><Relationship Id="rId16" Type="http://schemas.openxmlformats.org/officeDocument/2006/relationships/hyperlink" Target="https://www-k6.thinkcentral.com/content/hsp/reading/journeys2014/na/gr3/online_audio_hub_9780547928609_/student.html" TargetMode="External"/><Relationship Id="rId17" Type="http://schemas.openxmlformats.org/officeDocument/2006/relationships/slide" Target="slide30.xml"/><Relationship Id="rId1" Type="http://schemas.openxmlformats.org/officeDocument/2006/relationships/slideLayout" Target="../slideLayouts/slideLayout98.xml"/><Relationship Id="rId2" Type="http://schemas.openxmlformats.org/officeDocument/2006/relationships/hyperlink" Target="http://cmecka.edu.glogster.com/glogs/" TargetMode="Externa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slide" Target="slide5.xml"/><Relationship Id="rId3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.png"/><Relationship Id="rId3" Type="http://schemas.openxmlformats.org/officeDocument/2006/relationships/slide" Target="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hyperlink" Target="https://www-k6.thinkcentral.com/content/hsp/reading/journeys2014/na/gr3/ese_9780547894515_/vol1/launch.html" TargetMode="External"/><Relationship Id="rId3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image" Target="../media/image9.png"/><Relationship Id="rId3" Type="http://schemas.openxmlformats.org/officeDocument/2006/relationships/hyperlink" Target="https://www-k6.thinkcentral.com/content/hsp/reading/journeys2014/na/gr3/strategic_intervention_9780547896182_/launch.html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105.xml"/><Relationship Id="rId2" Type="http://schemas.openxmlformats.org/officeDocument/2006/relationships/slide" Target="slide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105.xml"/><Relationship Id="rId2" Type="http://schemas.openxmlformats.org/officeDocument/2006/relationships/slide" Target="slide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42.png"/><Relationship Id="rId3" Type="http://schemas.openxmlformats.org/officeDocument/2006/relationships/image" Target="../media/image14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764" y="1369522"/>
            <a:ext cx="4847336" cy="295773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Unit 3 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764" y="3849470"/>
            <a:ext cx="12192000" cy="955565"/>
          </a:xfrm>
        </p:spPr>
        <p:txBody>
          <a:bodyPr>
            <a:noAutofit/>
          </a:bodyPr>
          <a:lstStyle/>
          <a:p>
            <a:r>
              <a:rPr lang="en-US" sz="3200" dirty="0" smtClean="0"/>
              <a:t>Journeys Reading Series </a:t>
            </a:r>
          </a:p>
          <a:p>
            <a:r>
              <a:rPr lang="en-US" sz="3200" dirty="0" smtClean="0"/>
              <a:t>Houghton Mifflin Harcourt</a:t>
            </a:r>
          </a:p>
          <a:p>
            <a:endParaRPr lang="en-US" sz="3200" dirty="0"/>
          </a:p>
          <a:p>
            <a:r>
              <a:rPr lang="en-US" sz="2400" dirty="0" smtClean="0"/>
              <a:t>PowerPoint created by: Lisa Bays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7" y="268070"/>
            <a:ext cx="6181853" cy="61327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5718047" y="268070"/>
            <a:ext cx="6214579" cy="6132730"/>
          </a:xfrm>
          <a:prstGeom prst="rect">
            <a:avLst/>
          </a:prstGeom>
          <a:solidFill>
            <a:srgbClr val="FFFFFF">
              <a:alpha val="9020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7764" y="6270359"/>
            <a:ext cx="6367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mrshopkinsclass.weebly.com/unit-1.html</a:t>
            </a:r>
            <a:r>
              <a:rPr lang="en-US" dirty="0" smtClean="0"/>
              <a:t> newsletter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0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72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2-21 at 9.55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3" y="0"/>
            <a:ext cx="6629400" cy="3695700"/>
          </a:xfrm>
          <a:prstGeom prst="rect">
            <a:avLst/>
          </a:prstGeom>
        </p:spPr>
      </p:pic>
      <p:pic>
        <p:nvPicPr>
          <p:cNvPr id="5" name="Picture 4" descr="Screen Shot 2016-02-21 at 10.00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36" y="0"/>
            <a:ext cx="5020864" cy="6858000"/>
          </a:xfrm>
          <a:prstGeom prst="rect">
            <a:avLst/>
          </a:prstGeom>
        </p:spPr>
      </p:pic>
      <p:pic>
        <p:nvPicPr>
          <p:cNvPr id="6" name="Picture 5" descr="Screen Shot 2016-02-21 at 10.02.1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5636"/>
            <a:ext cx="12192001" cy="51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02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2-21 at 9.56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31" y="0"/>
            <a:ext cx="6705600" cy="3733800"/>
          </a:xfrm>
          <a:prstGeom prst="rect">
            <a:avLst/>
          </a:prstGeom>
        </p:spPr>
      </p:pic>
      <p:pic>
        <p:nvPicPr>
          <p:cNvPr id="5" name="Picture 4" descr="Screen Shot 2016-02-21 at 10.00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45" y="0"/>
            <a:ext cx="5195455" cy="6858000"/>
          </a:xfrm>
          <a:prstGeom prst="rect">
            <a:avLst/>
          </a:prstGeom>
        </p:spPr>
      </p:pic>
      <p:pic>
        <p:nvPicPr>
          <p:cNvPr id="6" name="Picture 5" descr="Screen Shot 2016-02-21 at 10.02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2" y="1837357"/>
            <a:ext cx="12280222" cy="50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945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19 at 2.00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089" y="0"/>
            <a:ext cx="5750560" cy="6858000"/>
          </a:xfrm>
          <a:prstGeom prst="rect">
            <a:avLst/>
          </a:prstGeom>
        </p:spPr>
      </p:pic>
      <p:sp>
        <p:nvSpPr>
          <p:cNvPr id="3" name="Right Arrow 2">
            <a:hlinkClick r:id="rId3"/>
          </p:cNvPr>
          <p:cNvSpPr/>
          <p:nvPr/>
        </p:nvSpPr>
        <p:spPr>
          <a:xfrm>
            <a:off x="1360631" y="737530"/>
            <a:ext cx="2039966" cy="5518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Go to Focus </a:t>
            </a:r>
            <a:r>
              <a:rPr lang="en-US" dirty="0"/>
              <a:t>W</a:t>
            </a:r>
            <a:r>
              <a:rPr lang="en-US" dirty="0" smtClean="0"/>
              <a:t>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588403" y="106095"/>
            <a:ext cx="2935899" cy="523220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63000"/>
                </a:schemeClr>
              </a:gs>
              <a:gs pos="80000">
                <a:schemeClr val="accent4">
                  <a:shade val="93000"/>
                  <a:satMod val="130000"/>
                  <a:alpha val="63000"/>
                </a:schemeClr>
              </a:gs>
              <a:gs pos="100000">
                <a:schemeClr val="accent4">
                  <a:shade val="94000"/>
                  <a:satMod val="135000"/>
                  <a:alpha val="6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Pretest Monday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Screen Shot 2016-02-20 at 3.19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29" y="721248"/>
            <a:ext cx="10020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2.3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1951" cy="7766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88505" y="4147562"/>
            <a:ext cx="1932076" cy="1215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001644" y="4374239"/>
            <a:ext cx="2814797" cy="1029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83667" y="0"/>
            <a:ext cx="2592233" cy="4975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Day 1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2405395" y="4218902"/>
            <a:ext cx="3215186" cy="1313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18472" y="4390742"/>
            <a:ext cx="1188968" cy="1080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11.00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8580" cy="6858000"/>
          </a:xfrm>
          <a:prstGeom prst="rect">
            <a:avLst/>
          </a:prstGeom>
        </p:spPr>
      </p:pic>
      <p:pic>
        <p:nvPicPr>
          <p:cNvPr id="2" name="Picture 1" descr="Screen Shot 2016-02-20 at 2.34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16" y="0"/>
            <a:ext cx="5275385" cy="6858000"/>
          </a:xfrm>
          <a:prstGeom prst="rect">
            <a:avLst/>
          </a:prstGeom>
        </p:spPr>
      </p:pic>
      <p:pic>
        <p:nvPicPr>
          <p:cNvPr id="5" name="Picture 4" descr="Screen Shot 2016-02-20 at 2.35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37" y="4836570"/>
            <a:ext cx="2948013" cy="1821806"/>
          </a:xfrm>
          <a:prstGeom prst="rect">
            <a:avLst/>
          </a:prstGeom>
        </p:spPr>
      </p:pic>
      <p:pic>
        <p:nvPicPr>
          <p:cNvPr id="6" name="Picture 5" descr="Screen Shot 2016-02-20 at 5.47.0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75" y="0"/>
            <a:ext cx="2489198" cy="927100"/>
          </a:xfrm>
          <a:prstGeom prst="rect">
            <a:avLst/>
          </a:prstGeom>
        </p:spPr>
      </p:pic>
      <p:pic>
        <p:nvPicPr>
          <p:cNvPr id="7" name="Picture 6" descr="Screen Shot 2016-02-20 at 5.47.2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88" y="2157188"/>
            <a:ext cx="2612612" cy="909576"/>
          </a:xfrm>
          <a:prstGeom prst="rect">
            <a:avLst/>
          </a:prstGeom>
        </p:spPr>
      </p:pic>
      <p:pic>
        <p:nvPicPr>
          <p:cNvPr id="8" name="Picture 7" descr="Screen Shot 2016-02-20 at 5.47.3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14" y="5000011"/>
            <a:ext cx="3454400" cy="1511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33352" y="499869"/>
            <a:ext cx="2364427" cy="37827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677664" y="2138365"/>
            <a:ext cx="2514336" cy="87814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78963" y="4979249"/>
            <a:ext cx="3370195" cy="135692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50944" y="4874961"/>
            <a:ext cx="2609800" cy="16773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827573" y="2530154"/>
            <a:ext cx="2364427" cy="52309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633351" y="0"/>
            <a:ext cx="2404961" cy="72360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901583" y="5536949"/>
            <a:ext cx="2596289" cy="8532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2.35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4" y="383887"/>
            <a:ext cx="11523961" cy="48714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43578" y="2841405"/>
            <a:ext cx="3591199" cy="44151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61977" y="2282769"/>
            <a:ext cx="3394819" cy="3512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949362" y="3483013"/>
            <a:ext cx="3902583" cy="35340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318244" y="4046056"/>
            <a:ext cx="2856474" cy="42574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492044" y="2269676"/>
            <a:ext cx="2235700" cy="35489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 flipV="1">
            <a:off x="8137085" y="2868886"/>
            <a:ext cx="2822372" cy="3782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8773891" y="3453389"/>
            <a:ext cx="2822372" cy="3782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8457482" y="4046056"/>
            <a:ext cx="2911509" cy="83801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1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2.3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9" y="0"/>
            <a:ext cx="6223000" cy="6743700"/>
          </a:xfrm>
          <a:prstGeom prst="rect">
            <a:avLst/>
          </a:prstGeom>
        </p:spPr>
      </p:pic>
      <p:pic>
        <p:nvPicPr>
          <p:cNvPr id="3" name="Picture 2" descr="Screen Shot 2016-02-20 at 2.3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87" y="0"/>
            <a:ext cx="5481813" cy="6858000"/>
          </a:xfrm>
          <a:prstGeom prst="rect">
            <a:avLst/>
          </a:prstGeom>
        </p:spPr>
      </p:pic>
      <p:pic>
        <p:nvPicPr>
          <p:cNvPr id="4" name="Picture 3" descr="Screen Shot 2016-02-20 at 2.37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2327664"/>
            <a:ext cx="3390900" cy="4406900"/>
          </a:xfrm>
          <a:prstGeom prst="rect">
            <a:avLst/>
          </a:prstGeom>
        </p:spPr>
      </p:pic>
      <p:pic>
        <p:nvPicPr>
          <p:cNvPr id="6" name="Picture 5" descr="Screen Shot 2016-02-21 at 10.03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5" y="623119"/>
            <a:ext cx="11854225" cy="56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4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0 at 2.3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89339" cy="5863328"/>
          </a:xfrm>
          <a:prstGeom prst="rect">
            <a:avLst/>
          </a:prstGeom>
        </p:spPr>
      </p:pic>
      <p:pic>
        <p:nvPicPr>
          <p:cNvPr id="5" name="Picture 4" descr="Screen Shot 2016-02-20 at 2.38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89" y="0"/>
            <a:ext cx="10931561" cy="69981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25728" y="229671"/>
            <a:ext cx="1742920" cy="770068"/>
          </a:xfrm>
          <a:prstGeom prst="rect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Play Password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6246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932259" y="2420994"/>
            <a:ext cx="4084761" cy="2219691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Unit 2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Lesson</a:t>
            </a:r>
            <a:r>
              <a:rPr lang="en-US" dirty="0"/>
              <a:t> </a:t>
            </a:r>
            <a:r>
              <a:rPr lang="en-US" dirty="0" smtClean="0"/>
              <a:t>13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945959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19308"/>
            <a:ext cx="434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http://cmecka.edu.glogster.com/glogs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 descr="Screen Shot 2016-02-20 at 3.1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25" y="0"/>
            <a:ext cx="5064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2.39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65" y="0"/>
            <a:ext cx="2844800" cy="6858000"/>
          </a:xfrm>
          <a:prstGeom prst="rect">
            <a:avLst/>
          </a:prstGeom>
        </p:spPr>
      </p:pic>
      <p:pic>
        <p:nvPicPr>
          <p:cNvPr id="3" name="Picture 2" descr="Screen Shot 2016-02-20 at 2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277" y="185119"/>
            <a:ext cx="10666985" cy="667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0 at 3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81" y="0"/>
            <a:ext cx="5064704" cy="6858000"/>
          </a:xfrm>
          <a:prstGeom prst="rect">
            <a:avLst/>
          </a:prstGeom>
        </p:spPr>
      </p:pic>
      <p:pic>
        <p:nvPicPr>
          <p:cNvPr id="6" name="Picture 5" descr="Screen Shot 2016-02-20 at 3.11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767" y="1797730"/>
            <a:ext cx="4102100" cy="4965700"/>
          </a:xfrm>
          <a:prstGeom prst="rect">
            <a:avLst/>
          </a:prstGeom>
        </p:spPr>
      </p:pic>
      <p:pic>
        <p:nvPicPr>
          <p:cNvPr id="7" name="Picture 6" descr="Screen Shot 2016-02-20 at 3.09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0" y="148609"/>
            <a:ext cx="5108837" cy="6858000"/>
          </a:xfrm>
          <a:prstGeom prst="rect">
            <a:avLst/>
          </a:prstGeom>
        </p:spPr>
      </p:pic>
      <p:pic>
        <p:nvPicPr>
          <p:cNvPr id="5" name="Picture 4" descr="Screen Shot 2016-02-20 at 3.11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818" y="157464"/>
            <a:ext cx="4890811" cy="68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0 at 3.1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1" y="0"/>
            <a:ext cx="11357356" cy="7208948"/>
          </a:xfrm>
          <a:prstGeom prst="rect">
            <a:avLst/>
          </a:prstGeom>
        </p:spPr>
      </p:pic>
      <p:sp>
        <p:nvSpPr>
          <p:cNvPr id="9" name="Pentagon 8">
            <a:hlinkClick r:id="rId3" tooltip="Auto"/>
          </p:cNvPr>
          <p:cNvSpPr/>
          <p:nvPr/>
        </p:nvSpPr>
        <p:spPr>
          <a:xfrm>
            <a:off x="5471959" y="243180"/>
            <a:ext cx="1405146" cy="648479"/>
          </a:xfrm>
          <a:prstGeom prst="homePlate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3.1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8143"/>
            <a:ext cx="11741070" cy="74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2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49" y="-459338"/>
            <a:ext cx="11902148" cy="76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3.14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8" y="-336266"/>
            <a:ext cx="11632982" cy="73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3.1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1" y="0"/>
            <a:ext cx="11065514" cy="69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3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6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74" y="0"/>
            <a:ext cx="11252380" cy="7156686"/>
          </a:xfrm>
          <a:prstGeom prst="rect">
            <a:avLst/>
          </a:prstGeom>
        </p:spPr>
      </p:pic>
      <p:pic>
        <p:nvPicPr>
          <p:cNvPr id="3" name="Picture 2" descr="Screen Shot 2016-02-20 at 3.1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83" y="3580142"/>
            <a:ext cx="3294097" cy="328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0" y="0"/>
            <a:ext cx="11957246" cy="75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9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" y="-202649"/>
            <a:ext cx="11731015" cy="7425642"/>
          </a:xfrm>
          <a:prstGeom prst="rect">
            <a:avLst/>
          </a:prstGeom>
        </p:spPr>
      </p:pic>
      <p:pic>
        <p:nvPicPr>
          <p:cNvPr id="3" name="Picture 2" descr="Screen Shot 2016-02-20 at 3.1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99" y="4147562"/>
            <a:ext cx="3002606" cy="299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0 at 11.04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93" y="0"/>
            <a:ext cx="7658867" cy="76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7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2-20 at 3.12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840" y="687927"/>
            <a:ext cx="13424535" cy="58238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01646" y="2688484"/>
            <a:ext cx="5958358" cy="5133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91430" y="3769282"/>
            <a:ext cx="4600570" cy="4323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06249" y="3969787"/>
            <a:ext cx="7345481" cy="5583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556044" y="157128"/>
            <a:ext cx="3547954" cy="4844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 to short cuts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477" y="477711"/>
            <a:ext cx="8248213" cy="53585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80418" y="1931926"/>
            <a:ext cx="5850269" cy="864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84290" y="4610691"/>
            <a:ext cx="6386930" cy="864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93375" y="1584457"/>
            <a:ext cx="2837312" cy="37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51" y="175746"/>
            <a:ext cx="8538733" cy="62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3.14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79" y="-39832"/>
            <a:ext cx="9638989" cy="6897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6559" y="1202388"/>
            <a:ext cx="7322969" cy="1188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34648" y="3269413"/>
            <a:ext cx="7407814" cy="8549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48159" y="5066240"/>
            <a:ext cx="5512494" cy="3512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02785" y="5888210"/>
            <a:ext cx="7322969" cy="1188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71961" y="4718771"/>
            <a:ext cx="3881440" cy="3512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01554" y="2867904"/>
            <a:ext cx="3837128" cy="4285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1810" y="814388"/>
            <a:ext cx="1845056" cy="3879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5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78" y="607948"/>
            <a:ext cx="9589609" cy="37152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02017" y="2877624"/>
            <a:ext cx="5836758" cy="2566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22249" y="3188354"/>
            <a:ext cx="7089504" cy="7160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942" y="98342"/>
            <a:ext cx="7647233" cy="6261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07070" y="4363721"/>
            <a:ext cx="378309" cy="189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50916" y="4687961"/>
            <a:ext cx="5782714" cy="2431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3361" y="4840361"/>
            <a:ext cx="3121043" cy="40150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39513" y="5228360"/>
            <a:ext cx="2904869" cy="3183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4698" y="5604500"/>
            <a:ext cx="5782714" cy="2431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18752" y="4354001"/>
            <a:ext cx="1360834" cy="225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7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1" y="-135099"/>
            <a:ext cx="1126836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1669" y="2323715"/>
            <a:ext cx="6931149" cy="3782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701092" y="2773334"/>
            <a:ext cx="1165725" cy="3782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61948" y="2763615"/>
            <a:ext cx="1324078" cy="3782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29992" y="3240254"/>
            <a:ext cx="6931149" cy="3782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90431" y="4324842"/>
            <a:ext cx="2094207" cy="37827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37550" y="4687962"/>
            <a:ext cx="7966115" cy="7160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8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6303"/>
            <a:ext cx="12151055" cy="45335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5678" y="3661203"/>
            <a:ext cx="10052194" cy="9862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51937" y="3084064"/>
            <a:ext cx="8845935" cy="9862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50" y="0"/>
            <a:ext cx="9880375" cy="6858000"/>
          </a:xfrm>
          <a:prstGeom prst="rect">
            <a:avLst/>
          </a:prstGeom>
        </p:spPr>
      </p:pic>
      <p:pic>
        <p:nvPicPr>
          <p:cNvPr id="3" name="Picture 2" descr="Screen Shot 2016-02-21 at 10.03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89" y="2392585"/>
            <a:ext cx="9845762" cy="44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20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3" y="0"/>
            <a:ext cx="10312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0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Green Screen to use with Touch Cast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3.21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8" y="364769"/>
            <a:ext cx="8605629" cy="4498821"/>
          </a:xfrm>
          <a:prstGeom prst="rect">
            <a:avLst/>
          </a:prstGeom>
        </p:spPr>
      </p:pic>
      <p:pic>
        <p:nvPicPr>
          <p:cNvPr id="3" name="Picture 2" descr="Screen Shot 2016-02-20 at 3.21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327" y="2688484"/>
            <a:ext cx="3378224" cy="40455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3638" y="3445043"/>
            <a:ext cx="8025541" cy="11213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6.4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33481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96830" y="-210337"/>
            <a:ext cx="5344842" cy="912856"/>
          </a:xfrm>
        </p:spPr>
        <p:txBody>
          <a:bodyPr/>
          <a:lstStyle/>
          <a:p>
            <a:pPr algn="ctr"/>
            <a:r>
              <a:rPr lang="en-US" dirty="0" smtClean="0"/>
              <a:t>Retelling Cards</a:t>
            </a:r>
            <a:endParaRPr lang="en-US" dirty="0"/>
          </a:p>
        </p:txBody>
      </p:sp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1248260" y="232782"/>
            <a:ext cx="2081641" cy="3273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 to short cuts</a:t>
            </a:r>
            <a:endParaRPr lang="en-US" dirty="0"/>
          </a:p>
        </p:txBody>
      </p:sp>
      <p:pic>
        <p:nvPicPr>
          <p:cNvPr id="4" name="Picture 3" descr="Screen Shot 2016-02-20 at 6.46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27" y="0"/>
            <a:ext cx="574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6.4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249" y="0"/>
            <a:ext cx="6825953" cy="6858000"/>
          </a:xfrm>
          <a:prstGeom prst="rect">
            <a:avLst/>
          </a:prstGeom>
        </p:spPr>
      </p:pic>
      <p:pic>
        <p:nvPicPr>
          <p:cNvPr id="4" name="Picture 3" descr="Screen Shot 2016-02-20 at 6.4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08" y="0"/>
            <a:ext cx="5679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8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6.47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Screen Shot 2016-02-20 at 6.47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26" y="0"/>
            <a:ext cx="52878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6.47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Picture 3" descr="Screen Shot 2016-02-20 at 6.4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61" y="0"/>
            <a:ext cx="5368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9.45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27" y="1675235"/>
            <a:ext cx="9570959" cy="25566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Daily Proofreading</a:t>
            </a:r>
            <a:endParaRPr lang="en-US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195740" y="6273224"/>
            <a:ext cx="1996260" cy="58477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hort cuts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4197" y="2715505"/>
            <a:ext cx="9268343" cy="108454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/>
          </a:p>
          <a:p>
            <a:r>
              <a:rPr lang="en-US" sz="3600" dirty="0"/>
              <a:t> </a:t>
            </a:r>
            <a:r>
              <a:rPr lang="en-US" sz="3600" dirty="0" smtClean="0"/>
              <a:t>  </a:t>
            </a:r>
            <a:r>
              <a:rPr lang="en-US" sz="4000" dirty="0" smtClean="0"/>
              <a:t>“can everyone here me? Ruby asked. </a:t>
            </a:r>
            <a:endParaRPr lang="en-US" sz="4400" dirty="0" smtClean="0"/>
          </a:p>
          <a:p>
            <a:pPr algn="ctr"/>
            <a:endParaRPr lang="en-US" sz="4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1 at 9.4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69" y="480747"/>
            <a:ext cx="6269109" cy="2432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69" y="194044"/>
            <a:ext cx="9980682" cy="4349585"/>
          </a:xfrm>
        </p:spPr>
        <p:txBody>
          <a:bodyPr/>
          <a:lstStyle/>
          <a:p>
            <a:r>
              <a:rPr lang="en-US" dirty="0" smtClean="0"/>
              <a:t>  Tuesday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Wednesday </a:t>
            </a:r>
            <a:endParaRPr lang="en-US" dirty="0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10195740" y="6273224"/>
            <a:ext cx="1996260" cy="58477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hort cuts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1669" y="1323521"/>
            <a:ext cx="6215066" cy="1189333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The </a:t>
            </a:r>
            <a:r>
              <a:rPr lang="en-US" sz="4000" dirty="0" err="1" smtClean="0"/>
              <a:t>sheeps</a:t>
            </a:r>
            <a:r>
              <a:rPr lang="en-US" sz="4000" dirty="0" smtClean="0"/>
              <a:t> are </a:t>
            </a:r>
            <a:r>
              <a:rPr lang="en-US" sz="4000" dirty="0" err="1" smtClean="0"/>
              <a:t>hungrey</a:t>
            </a:r>
            <a:r>
              <a:rPr lang="en-US" sz="4000" dirty="0" smtClean="0"/>
              <a:t>, its time to feed them. </a:t>
            </a:r>
          </a:p>
        </p:txBody>
      </p:sp>
      <p:pic>
        <p:nvPicPr>
          <p:cNvPr id="5" name="Picture 4" descr="Screen Shot 2016-02-21 at 9.46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93" y="3526103"/>
            <a:ext cx="6667513" cy="22458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90659" y="4161073"/>
            <a:ext cx="6583319" cy="1287228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Yesterday, I climb arrowhead</a:t>
            </a:r>
          </a:p>
          <a:p>
            <a:r>
              <a:rPr lang="en-US" sz="3200" dirty="0"/>
              <a:t>m</a:t>
            </a:r>
            <a:r>
              <a:rPr lang="en-US" sz="3200" dirty="0" smtClean="0"/>
              <a:t>ountain.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0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1 at 9.52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2" y="3331030"/>
            <a:ext cx="8456450" cy="2586337"/>
          </a:xfrm>
          <a:prstGeom prst="rect">
            <a:avLst/>
          </a:prstGeom>
        </p:spPr>
      </p:pic>
      <p:pic>
        <p:nvPicPr>
          <p:cNvPr id="3" name="Picture 2" descr="Screen Shot 2016-02-21 at 9.49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56" y="212983"/>
            <a:ext cx="7734743" cy="2651131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</p:cNvPr>
          <p:cNvSpPr/>
          <p:nvPr/>
        </p:nvSpPr>
        <p:spPr>
          <a:xfrm>
            <a:off x="9651527" y="5923846"/>
            <a:ext cx="1996260" cy="584776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hort cuts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967" y="3391355"/>
            <a:ext cx="9980682" cy="14665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Thursday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Friday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65906" y="1053778"/>
            <a:ext cx="6929577" cy="1737331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3200" dirty="0" smtClean="0"/>
              <a:t>The </a:t>
            </a:r>
            <a:r>
              <a:rPr lang="en-US" sz="3200" dirty="0" err="1" smtClean="0"/>
              <a:t>dayte</a:t>
            </a:r>
            <a:r>
              <a:rPr lang="en-US" sz="3200" dirty="0" smtClean="0"/>
              <a:t> is March 13 2014, my</a:t>
            </a:r>
          </a:p>
          <a:p>
            <a:r>
              <a:rPr lang="en-US" sz="3200" dirty="0"/>
              <a:t>b</a:t>
            </a:r>
            <a:r>
              <a:rPr lang="en-US" sz="3200" dirty="0" smtClean="0"/>
              <a:t>irthday  is </a:t>
            </a:r>
            <a:r>
              <a:rPr lang="en-US" sz="3200" dirty="0" err="1" smtClean="0"/>
              <a:t>tomorow</a:t>
            </a:r>
            <a:r>
              <a:rPr lang="en-US" sz="3200" dirty="0" smtClean="0"/>
              <a:t>.</a:t>
            </a:r>
          </a:p>
          <a:p>
            <a:endParaRPr lang="en-US" sz="2800" dirty="0" smtClean="0"/>
          </a:p>
          <a:p>
            <a:pPr algn="ctr"/>
            <a:endParaRPr lang="en-US" sz="2400" dirty="0"/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831865" y="4282661"/>
            <a:ext cx="7355437" cy="1459077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/>
          </a:p>
          <a:p>
            <a:pPr algn="ctr"/>
            <a:r>
              <a:rPr lang="en-US" sz="3200" dirty="0" smtClean="0"/>
              <a:t>The mans in the tribe sent a</a:t>
            </a:r>
          </a:p>
          <a:p>
            <a:pPr algn="ctr"/>
            <a:r>
              <a:rPr lang="en-US" sz="3200" dirty="0" smtClean="0"/>
              <a:t>   </a:t>
            </a:r>
            <a:r>
              <a:rPr lang="en-US" sz="3200" dirty="0" err="1" smtClean="0"/>
              <a:t>smoak</a:t>
            </a:r>
            <a:r>
              <a:rPr lang="en-US" sz="3200" dirty="0" smtClean="0"/>
              <a:t> signal.  It said, “Help”</a:t>
            </a:r>
            <a:endParaRPr lang="en-US" sz="32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6 at 10.0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7" y="0"/>
            <a:ext cx="11227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1 at 11.14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1" y="0"/>
            <a:ext cx="11389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Movie 10">
            <a:hlinkClick r:id="rId2" highlightClick="1"/>
          </p:cNvPr>
          <p:cNvSpPr/>
          <p:nvPr/>
        </p:nvSpPr>
        <p:spPr>
          <a:xfrm>
            <a:off x="3084182" y="5815584"/>
            <a:ext cx="1042416" cy="1042416"/>
          </a:xfrm>
          <a:prstGeom prst="actionButtonMovie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6041011"/>
              </p:ext>
            </p:extLst>
          </p:nvPr>
        </p:nvGraphicFramePr>
        <p:xfrm>
          <a:off x="4784611" y="968959"/>
          <a:ext cx="7407389" cy="4855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43931949"/>
              </p:ext>
            </p:extLst>
          </p:nvPr>
        </p:nvGraphicFramePr>
        <p:xfrm>
          <a:off x="-206745" y="1177957"/>
          <a:ext cx="4854434" cy="3548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Rectangle 6">
            <a:hlinkClick r:id="rId13"/>
          </p:cNvPr>
          <p:cNvSpPr/>
          <p:nvPr/>
        </p:nvSpPr>
        <p:spPr>
          <a:xfrm>
            <a:off x="7077551" y="6136090"/>
            <a:ext cx="3006227" cy="523220"/>
          </a:xfrm>
          <a:prstGeom prst="rect">
            <a:avLst/>
          </a:prstGeom>
          <a:solidFill>
            <a:srgbClr val="0000FF"/>
          </a:solidFill>
          <a:scene3d>
            <a:camera prst="obliqueTopRigh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Student’s edition 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Oval 1">
            <a:hlinkClick r:id="rId14" action="ppaction://hlinksldjump"/>
          </p:cNvPr>
          <p:cNvSpPr/>
          <p:nvPr/>
        </p:nvSpPr>
        <p:spPr>
          <a:xfrm>
            <a:off x="3504906" y="195578"/>
            <a:ext cx="2199470" cy="942771"/>
          </a:xfrm>
          <a:prstGeom prst="ellipse">
            <a:avLst/>
          </a:prstGeom>
          <a:solidFill>
            <a:srgbClr val="008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Daily</a:t>
            </a:r>
          </a:p>
          <a:p>
            <a:pPr algn="ctr"/>
            <a:r>
              <a:rPr lang="en-US" dirty="0" smtClean="0"/>
              <a:t>Proofreading</a:t>
            </a:r>
            <a:endParaRPr lang="en-US" dirty="0"/>
          </a:p>
        </p:txBody>
      </p:sp>
      <p:sp>
        <p:nvSpPr>
          <p:cNvPr id="8" name="Action Button: Sound 7">
            <a:hlinkClick r:id="rId16" highlightClick="1">
              <a:snd r:embed="rId15" name="Applause"/>
            </a:hlinkClick>
          </p:cNvPr>
          <p:cNvSpPr/>
          <p:nvPr/>
        </p:nvSpPr>
        <p:spPr>
          <a:xfrm>
            <a:off x="1492080" y="5815584"/>
            <a:ext cx="1042416" cy="1042416"/>
          </a:xfrm>
          <a:prstGeom prst="actionButtonSound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17" action="ppaction://hlinksldjump"/>
          </p:cNvPr>
          <p:cNvSpPr/>
          <p:nvPr/>
        </p:nvSpPr>
        <p:spPr>
          <a:xfrm>
            <a:off x="6452658" y="309246"/>
            <a:ext cx="368562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Think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Through The 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Text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14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16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98" y="0"/>
            <a:ext cx="11316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5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12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5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8" y="0"/>
            <a:ext cx="11406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5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6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6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7" y="0"/>
            <a:ext cx="11260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7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63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6697386" y="0"/>
            <a:ext cx="3300904" cy="584776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Back to short cut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 descr="Screen Shot 2016-02-21 at 11.16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3" y="0"/>
            <a:ext cx="112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91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982200" cy="4572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Screen Shot 2016-02-21 at 11.16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62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8" y="0"/>
            <a:ext cx="112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06 at 10.4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1" y="0"/>
            <a:ext cx="11289013" cy="6858000"/>
          </a:xfrm>
          <a:prstGeom prst="rect">
            <a:avLst/>
          </a:prstGeom>
        </p:spPr>
      </p:pic>
      <p:sp>
        <p:nvSpPr>
          <p:cNvPr id="2" name="Action Button: Document 1">
            <a:hlinkClick r:id="rId3" action="ppaction://hlinksldjump" highlightClick="1"/>
          </p:cNvPr>
          <p:cNvSpPr/>
          <p:nvPr/>
        </p:nvSpPr>
        <p:spPr>
          <a:xfrm>
            <a:off x="9890061" y="5079750"/>
            <a:ext cx="1042416" cy="1042416"/>
          </a:xfrm>
          <a:prstGeom prst="actionButtonDocument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7890431" y="5417499"/>
            <a:ext cx="2140355" cy="56569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Literacy Centers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837" y="324239"/>
            <a:ext cx="310753" cy="283710"/>
          </a:xfrm>
          <a:prstGeom prst="rect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1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/>
          </p:cNvPr>
          <p:cNvSpPr/>
          <p:nvPr/>
        </p:nvSpPr>
        <p:spPr>
          <a:xfrm>
            <a:off x="6834909" y="5899727"/>
            <a:ext cx="2690091" cy="3925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Student’s Edition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66167" y="4633921"/>
            <a:ext cx="3715529" cy="35125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2-21 at 11.17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73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9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7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9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02736" y="3365890"/>
            <a:ext cx="1744447" cy="305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114885" y="4160868"/>
            <a:ext cx="1744447" cy="3059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2-21 at 11.18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3" y="0"/>
            <a:ext cx="11413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09000" y="4504347"/>
            <a:ext cx="1047366" cy="13879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2-21 at 11.18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50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5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9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45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19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4" y="0"/>
            <a:ext cx="1139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89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0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16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1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9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2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59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9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1 at 8.46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64" y="-67290"/>
            <a:ext cx="6760756" cy="72716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Action Button: Document 6">
            <a:hlinkClick r:id="rId3" highlightClick="1"/>
          </p:cNvPr>
          <p:cNvSpPr/>
          <p:nvPr/>
        </p:nvSpPr>
        <p:spPr>
          <a:xfrm>
            <a:off x="9120723" y="5815584"/>
            <a:ext cx="1042416" cy="1042416"/>
          </a:xfrm>
          <a:prstGeom prst="actionButton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45308" y="6390217"/>
            <a:ext cx="5580048" cy="46778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924" y="5936667"/>
            <a:ext cx="9980682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             </a:t>
            </a:r>
            <a:r>
              <a:rPr lang="en-US" sz="3200" dirty="0" smtClean="0"/>
              <a:t>All Leveled Readers</a:t>
            </a:r>
            <a:br>
              <a:rPr lang="en-US" sz="3200" dirty="0" smtClean="0"/>
            </a:br>
            <a:r>
              <a:rPr lang="en-US" sz="3200" dirty="0" smtClean="0"/>
              <a:t>                 </a:t>
            </a:r>
            <a:r>
              <a:rPr lang="en-US" sz="3100" dirty="0" smtClean="0"/>
              <a:t>Student’s </a:t>
            </a:r>
            <a:r>
              <a:rPr lang="en-US" sz="3100" dirty="0" err="1" smtClean="0"/>
              <a:t>Lexiles</a:t>
            </a:r>
            <a:r>
              <a:rPr lang="en-US" sz="3100" dirty="0" smtClean="0"/>
              <a:t>’</a:t>
            </a:r>
            <a:br>
              <a:rPr lang="en-US" sz="3100" dirty="0" smtClean="0"/>
            </a:br>
            <a:r>
              <a:rPr lang="en-US" sz="3100" dirty="0" smtClean="0"/>
              <a:t>~480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~610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~600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~470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                ~570  Voc. Readers</a:t>
            </a:r>
            <a:br>
              <a:rPr lang="en-US" sz="3100" dirty="0" smtClean="0"/>
            </a:br>
            <a:r>
              <a:rPr lang="en-US" sz="3100" dirty="0" smtClean="0"/>
              <a:t>   </a:t>
            </a:r>
            <a:endParaRPr lang="en-US" sz="4800" dirty="0"/>
          </a:p>
        </p:txBody>
      </p:sp>
      <p:sp>
        <p:nvSpPr>
          <p:cNvPr id="9" name="Right Arrow 8"/>
          <p:cNvSpPr/>
          <p:nvPr/>
        </p:nvSpPr>
        <p:spPr>
          <a:xfrm>
            <a:off x="7863409" y="5728229"/>
            <a:ext cx="1513234" cy="567419"/>
          </a:xfrm>
          <a:prstGeom prst="rightArrow">
            <a:avLst/>
          </a:prstGeom>
          <a:solidFill>
            <a:srgbClr val="FD424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Click here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324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2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4" y="0"/>
            <a:ext cx="11246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2134010" y="5695905"/>
            <a:ext cx="3639598" cy="78564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Reader’s Notebook: </a:t>
            </a:r>
          </a:p>
          <a:p>
            <a:pPr algn="ctr"/>
            <a:r>
              <a:rPr lang="en-US" dirty="0" smtClean="0"/>
              <a:t>back to short cuts</a:t>
            </a:r>
            <a:endParaRPr lang="en-US" dirty="0"/>
          </a:p>
        </p:txBody>
      </p:sp>
      <p:pic>
        <p:nvPicPr>
          <p:cNvPr id="5" name="Picture 4" descr="Screen Shot 2016-02-20 at 6.4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28" y="0"/>
            <a:ext cx="5370723" cy="6858000"/>
          </a:xfrm>
          <a:prstGeom prst="rect">
            <a:avLst/>
          </a:prstGeom>
        </p:spPr>
      </p:pic>
      <p:pic>
        <p:nvPicPr>
          <p:cNvPr id="6" name="Picture 5" descr="Screen Shot 2016-02-20 at 6.5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32" y="-297221"/>
            <a:ext cx="5315560" cy="73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0 at 6.48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33" y="0"/>
            <a:ext cx="5391380" cy="6858000"/>
          </a:xfrm>
          <a:prstGeom prst="rect">
            <a:avLst/>
          </a:prstGeom>
        </p:spPr>
      </p:pic>
      <p:pic>
        <p:nvPicPr>
          <p:cNvPr id="5" name="Picture 4" descr="Screen Shot 2016-02-20 at 6.53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87" y="0"/>
            <a:ext cx="5350361" cy="715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6.4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0" y="0"/>
            <a:ext cx="5370723" cy="6858000"/>
          </a:xfrm>
          <a:prstGeom prst="rect">
            <a:avLst/>
          </a:prstGeom>
        </p:spPr>
      </p:pic>
      <p:pic>
        <p:nvPicPr>
          <p:cNvPr id="6" name="Picture 5" descr="Screen Shot 2016-02-20 at 6.5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53" y="-108080"/>
            <a:ext cx="4895306" cy="7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8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48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5486" cy="6858000"/>
          </a:xfrm>
          <a:prstGeom prst="rect">
            <a:avLst/>
          </a:prstGeom>
        </p:spPr>
      </p:pic>
      <p:pic>
        <p:nvPicPr>
          <p:cNvPr id="3" name="Picture 2" descr="Screen Shot 2016-02-20 at 6.53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13" y="-84857"/>
            <a:ext cx="4814987" cy="6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0 at 6.49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5486" cy="6858000"/>
          </a:xfrm>
          <a:prstGeom prst="rect">
            <a:avLst/>
          </a:prstGeom>
        </p:spPr>
      </p:pic>
      <p:pic>
        <p:nvPicPr>
          <p:cNvPr id="4" name="Picture 3" descr="Screen Shot 2016-02-20 at 6.5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02" y="0"/>
            <a:ext cx="4869132" cy="69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7" y="0"/>
            <a:ext cx="5338563" cy="6858000"/>
          </a:xfrm>
          <a:prstGeom prst="rect">
            <a:avLst/>
          </a:prstGeom>
        </p:spPr>
      </p:pic>
      <p:pic>
        <p:nvPicPr>
          <p:cNvPr id="3" name="Picture 2" descr="Screen Shot 2016-02-20 at 6.5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05" y="-175630"/>
            <a:ext cx="5157785" cy="74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49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76" y="0"/>
            <a:ext cx="5362647" cy="6858000"/>
          </a:xfrm>
          <a:prstGeom prst="rect">
            <a:avLst/>
          </a:prstGeom>
        </p:spPr>
      </p:pic>
      <p:pic>
        <p:nvPicPr>
          <p:cNvPr id="3" name="Picture 2" descr="Screen Shot 2016-02-20 at 6.54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09" y="-254435"/>
            <a:ext cx="4961837" cy="71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49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1708" cy="6858000"/>
          </a:xfrm>
          <a:prstGeom prst="rect">
            <a:avLst/>
          </a:prstGeom>
        </p:spPr>
      </p:pic>
      <p:pic>
        <p:nvPicPr>
          <p:cNvPr id="3" name="Picture 2" descr="Screen Shot 2016-02-20 at 6.54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21" y="-50466"/>
            <a:ext cx="4829086" cy="69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4" y="0"/>
            <a:ext cx="5352334" cy="6979589"/>
          </a:xfrm>
          <a:prstGeom prst="rect">
            <a:avLst/>
          </a:prstGeom>
        </p:spPr>
      </p:pic>
      <p:pic>
        <p:nvPicPr>
          <p:cNvPr id="3" name="Picture 2" descr="Screen Shot 2016-02-20 at 7.10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865" y="-121589"/>
            <a:ext cx="5427203" cy="7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8" y="0"/>
            <a:ext cx="11289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5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4000" cy="6858000"/>
          </a:xfrm>
          <a:prstGeom prst="rect">
            <a:avLst/>
          </a:prstGeom>
        </p:spPr>
      </p:pic>
      <p:pic>
        <p:nvPicPr>
          <p:cNvPr id="3" name="Picture 2" descr="Screen Shot 2016-02-20 at 7.12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600" y="0"/>
            <a:ext cx="6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5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6" y="0"/>
            <a:ext cx="5372959" cy="6858000"/>
          </a:xfrm>
          <a:prstGeom prst="rect">
            <a:avLst/>
          </a:prstGeom>
        </p:spPr>
      </p:pic>
      <p:pic>
        <p:nvPicPr>
          <p:cNvPr id="3" name="Picture 2" descr="Screen Shot 2016-02-20 at 7.12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40" y="0"/>
            <a:ext cx="6269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1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50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4" y="94570"/>
            <a:ext cx="5348829" cy="6858000"/>
          </a:xfrm>
          <a:prstGeom prst="rect">
            <a:avLst/>
          </a:prstGeom>
        </p:spPr>
      </p:pic>
      <p:pic>
        <p:nvPicPr>
          <p:cNvPr id="3" name="Picture 2" descr="Screen Shot 2016-02-20 at 7.1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09" y="0"/>
            <a:ext cx="5006584" cy="72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51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70" y="0"/>
            <a:ext cx="5384723" cy="6858000"/>
          </a:xfrm>
          <a:prstGeom prst="rect">
            <a:avLst/>
          </a:prstGeom>
        </p:spPr>
      </p:pic>
      <p:pic>
        <p:nvPicPr>
          <p:cNvPr id="3" name="Picture 2" descr="Screen Shot 2016-02-20 at 7.1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86" y="-108080"/>
            <a:ext cx="5353831" cy="71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0 at 6.5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9" y="0"/>
            <a:ext cx="5374348" cy="6858000"/>
          </a:xfrm>
          <a:prstGeom prst="rect">
            <a:avLst/>
          </a:prstGeom>
        </p:spPr>
      </p:pic>
      <p:pic>
        <p:nvPicPr>
          <p:cNvPr id="3" name="Picture 2" descr="Screen Shot 2016-02-20 at 7.1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16" y="-148945"/>
            <a:ext cx="4831901" cy="70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989652" y="203065"/>
            <a:ext cx="3377753" cy="11348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Projectable</a:t>
            </a:r>
          </a:p>
          <a:p>
            <a:pPr algn="ctr"/>
            <a:r>
              <a:rPr lang="en-US" dirty="0" smtClean="0"/>
              <a:t>Click here to go to short cuts</a:t>
            </a:r>
            <a:endParaRPr lang="en-US" dirty="0"/>
          </a:p>
        </p:txBody>
      </p:sp>
      <p:pic>
        <p:nvPicPr>
          <p:cNvPr id="2" name="Picture 1" descr="Screen Shot 2016-02-21 at 2.00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64" y="0"/>
            <a:ext cx="5374608" cy="6858000"/>
          </a:xfrm>
          <a:prstGeom prst="rect">
            <a:avLst/>
          </a:prstGeom>
        </p:spPr>
      </p:pic>
      <p:pic>
        <p:nvPicPr>
          <p:cNvPr id="4" name="Picture 3" descr="Screen Shot 2016-02-21 at 2.00.5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70" y="0"/>
            <a:ext cx="5376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1 at 2.0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04578" cy="6858000"/>
          </a:xfrm>
          <a:prstGeom prst="rect">
            <a:avLst/>
          </a:prstGeom>
        </p:spPr>
      </p:pic>
      <p:pic>
        <p:nvPicPr>
          <p:cNvPr id="6" name="Picture 5" descr="Screen Shot 2016-02-21 at 2.01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03" y="0"/>
            <a:ext cx="5338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1 at 2.01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5465" cy="6858000"/>
          </a:xfrm>
          <a:prstGeom prst="rect">
            <a:avLst/>
          </a:prstGeom>
        </p:spPr>
      </p:pic>
      <p:pic>
        <p:nvPicPr>
          <p:cNvPr id="6" name="Picture 5" descr="Screen Shot 2016-02-21 at 2.0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36" y="0"/>
            <a:ext cx="5347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2.02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3481" cy="6858000"/>
          </a:xfrm>
          <a:prstGeom prst="rect">
            <a:avLst/>
          </a:prstGeom>
        </p:spPr>
      </p:pic>
      <p:pic>
        <p:nvPicPr>
          <p:cNvPr id="3" name="Picture 2" descr="Screen Shot 2016-02-21 at 2.02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58" y="0"/>
            <a:ext cx="5376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2.0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1121" cy="6858000"/>
          </a:xfrm>
          <a:prstGeom prst="rect">
            <a:avLst/>
          </a:prstGeom>
        </p:spPr>
      </p:pic>
      <p:pic>
        <p:nvPicPr>
          <p:cNvPr id="3" name="Picture 2" descr="Screen Shot 2016-02-21 at 2.03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4" y="0"/>
            <a:ext cx="5380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11.21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99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6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2.0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0439" cy="6858000"/>
          </a:xfrm>
          <a:prstGeom prst="rect">
            <a:avLst/>
          </a:prstGeom>
        </p:spPr>
      </p:pic>
      <p:pic>
        <p:nvPicPr>
          <p:cNvPr id="3" name="Picture 2" descr="Screen Shot 2016-02-21 at 2.04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75" y="0"/>
            <a:ext cx="5331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1 at 2.04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1" y="0"/>
            <a:ext cx="5330439" cy="6858000"/>
          </a:xfrm>
          <a:prstGeom prst="rect">
            <a:avLst/>
          </a:prstGeom>
        </p:spPr>
      </p:pic>
      <p:pic>
        <p:nvPicPr>
          <p:cNvPr id="6" name="Picture 5" descr="Screen Shot 2016-02-21 at 2.0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273" y="0"/>
            <a:ext cx="5383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1 at 2.05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38755" cy="6858000"/>
          </a:xfrm>
          <a:prstGeom prst="rect">
            <a:avLst/>
          </a:prstGeom>
        </p:spPr>
      </p:pic>
      <p:pic>
        <p:nvPicPr>
          <p:cNvPr id="6" name="Picture 5" descr="Screen Shot 2016-02-21 at 2.0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49" y="0"/>
            <a:ext cx="540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1 at 2.0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22" y="0"/>
            <a:ext cx="5408517" cy="6858000"/>
          </a:xfrm>
          <a:prstGeom prst="rect">
            <a:avLst/>
          </a:prstGeom>
        </p:spPr>
      </p:pic>
      <p:pic>
        <p:nvPicPr>
          <p:cNvPr id="3" name="Picture 2" descr="Screen Shot 2016-02-21 at 2.06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50" y="0"/>
            <a:ext cx="537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06 at 10.41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0" y="0"/>
            <a:ext cx="1132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6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7_Teal Segoe 4-3 template-template_April-17-2007">
  <a:themeElements>
    <a:clrScheme name="Teal Template-Template">
      <a:dk1>
        <a:srgbClr val="000000"/>
      </a:dk1>
      <a:lt1>
        <a:srgbClr val="FFFFFF"/>
      </a:lt1>
      <a:dk2>
        <a:srgbClr val="056981"/>
      </a:dk2>
      <a:lt2>
        <a:srgbClr val="BEECE7"/>
      </a:lt2>
      <a:accent1>
        <a:srgbClr val="FFC000"/>
      </a:accent1>
      <a:accent2>
        <a:srgbClr val="6B8EC7"/>
      </a:accent2>
      <a:accent3>
        <a:srgbClr val="DF8045"/>
      </a:accent3>
      <a:accent4>
        <a:srgbClr val="35C595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Academic Literature 16x9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0</TotalTime>
  <Words>187</Words>
  <Application>Microsoft Macintosh PowerPoint</Application>
  <PresentationFormat>Custom</PresentationFormat>
  <Paragraphs>85</Paragraphs>
  <Slides>94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94</vt:i4>
      </vt:variant>
    </vt:vector>
  </HeadingPairs>
  <TitlesOfParts>
    <vt:vector size="103" baseType="lpstr">
      <vt:lpstr>Teal Segoe 4-3 template-template_April-17-2007</vt:lpstr>
      <vt:lpstr>1_Teal Segoe 4-3 template-template_April-17-2007</vt:lpstr>
      <vt:lpstr>2_Teal Segoe 4-3 template-template_April-17-2007</vt:lpstr>
      <vt:lpstr>3_Teal Segoe 4-3 template-template_April-17-2007</vt:lpstr>
      <vt:lpstr>4_Teal Segoe 4-3 template-template_April-17-2007</vt:lpstr>
      <vt:lpstr>5_Teal Segoe 4-3 template-template_April-17-2007</vt:lpstr>
      <vt:lpstr>6_Teal Segoe 4-3 template-template_April-17-2007</vt:lpstr>
      <vt:lpstr>7_Teal Segoe 4-3 template-template_April-17-2007</vt:lpstr>
      <vt:lpstr>Academic Literature 16x9</vt:lpstr>
      <vt:lpstr>Unit 3 </vt:lpstr>
      <vt:lpstr>Unit 2  Lesson 13 </vt:lpstr>
      <vt:lpstr>PowerPoint Presentation</vt:lpstr>
      <vt:lpstr>PowerPoint Presentation</vt:lpstr>
      <vt:lpstr>PowerPoint Presentation</vt:lpstr>
      <vt:lpstr>PowerPoint Presentation</vt:lpstr>
      <vt:lpstr>             All Leveled Readers                  Student’s Lexiles’ ~480   ~610   ~600   ~470                  ~570  Voc. Readers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Retelling Cards</vt:lpstr>
      <vt:lpstr>PowerPoint Presentation</vt:lpstr>
      <vt:lpstr>PowerPoint Presentation</vt:lpstr>
      <vt:lpstr>PowerPoint Presentation</vt:lpstr>
      <vt:lpstr>Daily Proofreading</vt:lpstr>
      <vt:lpstr>  Tuesday         Wednesday </vt:lpstr>
      <vt:lpstr>      Thursday          Friday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2015-06-12T17:05:24Z</dcterms:created>
  <dcterms:modified xsi:type="dcterms:W3CDTF">2016-02-21T19:41:51Z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TC034313809991</vt:lpwstr>
  </property>
</Properties>
</file>