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Foss </a:t>
            </a:r>
            <a:br>
              <a:rPr lang="en-US" dirty="0" smtClean="0"/>
            </a:br>
            <a:r>
              <a:rPr lang="en-US" dirty="0" smtClean="0"/>
              <a:t>Investigation 5.3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Waterworks/Water wheels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827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6 at 12.11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01" y="0"/>
            <a:ext cx="531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8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6 at 12.1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1" y="0"/>
            <a:ext cx="5332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1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6 at 12.12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23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6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6 at 12.13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7" y="0"/>
            <a:ext cx="5310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3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2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26 at 12.0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15" y="0"/>
            <a:ext cx="5335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3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6 at 12.1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67" y="0"/>
            <a:ext cx="5336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2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6 at 12.1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52" y="0"/>
            <a:ext cx="5310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9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6 at 12.1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69" y="0"/>
            <a:ext cx="5318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3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6 at 12.11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42" y="0"/>
            <a:ext cx="5315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4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6 at 12.1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80" y="-199234"/>
            <a:ext cx="5292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2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6 at 12.11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7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6 at 12.11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05" y="0"/>
            <a:ext cx="5318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61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</TotalTime>
  <Words>7</Words>
  <Application>Microsoft Macintosh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Foss  Investigation 5.3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  Investigation 5.3 </dc:title>
  <dc:subject/>
  <dc:creator>tfsuser</dc:creator>
  <cp:keywords/>
  <dc:description/>
  <cp:lastModifiedBy>tfsuser</cp:lastModifiedBy>
  <cp:revision>1</cp:revision>
  <dcterms:created xsi:type="dcterms:W3CDTF">2017-03-29T08:40:38Z</dcterms:created>
  <dcterms:modified xsi:type="dcterms:W3CDTF">2017-03-29T08:48:11Z</dcterms:modified>
  <cp:category/>
</cp:coreProperties>
</file>