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3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85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090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86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7831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268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065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4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x Photo A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1752600" y="304800"/>
            <a:ext cx="2133600" cy="27432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4114800" y="304800"/>
            <a:ext cx="2133600" cy="27432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6477000" y="304800"/>
            <a:ext cx="2133600" cy="27432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52600" y="3352800"/>
            <a:ext cx="2133600" cy="27432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4114800" y="3352800"/>
            <a:ext cx="2133600" cy="27432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6477000" y="3352800"/>
            <a:ext cx="2133600" cy="27432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6" hasCustomPrompt="1"/>
          </p:nvPr>
        </p:nvSpPr>
        <p:spPr>
          <a:xfrm>
            <a:off x="1752600" y="3048000"/>
            <a:ext cx="2133600" cy="304800"/>
          </a:xfrm>
        </p:spPr>
        <p:txBody>
          <a:bodyPr>
            <a:noAutofit/>
          </a:bodyPr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7" hasCustomPrompt="1"/>
          </p:nvPr>
        </p:nvSpPr>
        <p:spPr>
          <a:xfrm>
            <a:off x="4114800" y="3048000"/>
            <a:ext cx="2133600" cy="304800"/>
          </a:xfrm>
        </p:spPr>
        <p:txBody>
          <a:bodyPr>
            <a:noAutofit/>
          </a:bodyPr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18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6477000" y="3048000"/>
            <a:ext cx="2133600" cy="304800"/>
          </a:xfrm>
        </p:spPr>
        <p:txBody>
          <a:bodyPr>
            <a:noAutofit/>
          </a:bodyPr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19" name="Content Placeholder 15"/>
          <p:cNvSpPr>
            <a:spLocks noGrp="1"/>
          </p:cNvSpPr>
          <p:nvPr>
            <p:ph sz="quarter" idx="19" hasCustomPrompt="1"/>
          </p:nvPr>
        </p:nvSpPr>
        <p:spPr>
          <a:xfrm>
            <a:off x="1752600" y="6096000"/>
            <a:ext cx="2133600" cy="304800"/>
          </a:xfrm>
        </p:spPr>
        <p:txBody>
          <a:bodyPr>
            <a:noAutofit/>
          </a:bodyPr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20" name="Content Placeholder 15"/>
          <p:cNvSpPr>
            <a:spLocks noGrp="1"/>
          </p:cNvSpPr>
          <p:nvPr>
            <p:ph sz="quarter" idx="20" hasCustomPrompt="1"/>
          </p:nvPr>
        </p:nvSpPr>
        <p:spPr>
          <a:xfrm>
            <a:off x="4114800" y="6096000"/>
            <a:ext cx="2133600" cy="304800"/>
          </a:xfrm>
        </p:spPr>
        <p:txBody>
          <a:bodyPr>
            <a:noAutofit/>
          </a:bodyPr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21" name="Content Placeholder 15"/>
          <p:cNvSpPr>
            <a:spLocks noGrp="1"/>
          </p:cNvSpPr>
          <p:nvPr>
            <p:ph sz="quarter" idx="21" hasCustomPrompt="1"/>
          </p:nvPr>
        </p:nvSpPr>
        <p:spPr>
          <a:xfrm>
            <a:off x="6477000" y="6096000"/>
            <a:ext cx="2133600" cy="304800"/>
          </a:xfrm>
        </p:spPr>
        <p:txBody>
          <a:bodyPr>
            <a:noAutofit/>
          </a:bodyPr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3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4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0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3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3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5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2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DDC92-F8A8-4A31-9D49-1AF344620B70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3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Doubles/Near Doubles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Insert Subtitle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18 + 18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18 + 19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18 + 17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19 + 19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3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20 + 20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19 + 19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18 + 18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19 + 18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3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133600" y="9906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Comic Sans MS" pitchFamily="66" charset="0"/>
              </a:rPr>
              <a:t>Category 2</a:t>
            </a:r>
            <a:endParaRPr lang="en-US" sz="8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0" y="5410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Doubles with two-digit numbers.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12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20 + 20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19 + 19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19 + 18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19 + 17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3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25 + 25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24 + 25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25 + 26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26 + 27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3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25 + 25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25 + 28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24 + 27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24 + 28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02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30 + 30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29 + 29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29 + 28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28 + 27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02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35 + 35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35 + 36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34 + 35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36 + 37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02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40 + 40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39 + 39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39 + 38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38 + 37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02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45 + 45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45 + 45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46 + 46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45 + 47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3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133600" y="9906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Comic Sans MS" pitchFamily="66" charset="0"/>
              </a:rPr>
              <a:t>Category 1</a:t>
            </a:r>
            <a:endParaRPr lang="en-US" sz="8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0" y="5410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Doubles up to twenty.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50 + 50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49 + 49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48 + 49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49 + 52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3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100 + 100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99 + 99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99 + 98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99 + 97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3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133600" y="9906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Comic Sans MS" pitchFamily="66" charset="0"/>
              </a:rPr>
              <a:t>Category 2</a:t>
            </a:r>
            <a:endParaRPr lang="en-US" sz="8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0" y="5410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Doubles with two- and three- digit numbers.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5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100 + 100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99 + 99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98 + 98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97 + 99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7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125 + 125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149 + 149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148 + 149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148 + 148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7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150 + 150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149 + 149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148 + 149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148 + 148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7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200 + 200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199 + 199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198 + 199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198 + 198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7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250 + 250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249 + 249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249 + 248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248 + 248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7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300 + 300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299 + 299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298 + 299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298 + 297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7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400 + 400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399 + 399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398 + 399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398 + 398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7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5 + 5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5 + 6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5 + 7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5 + 8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2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500 + 500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499 + 499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498 + 499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498 + 497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3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1,000 + 1,000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999 + 999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998 + 999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998 + 998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3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6 + 6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5 + 6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+ 7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+ 8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3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7 + 7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+ 7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7 + 8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7 + 9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3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+ 8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8 + 7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+ 9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+ 6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3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9 + 9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8 + 9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8 + 8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8 + 7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3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15 + 15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15 + 16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17 + 15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15 + 18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3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129" y="990600"/>
            <a:ext cx="6172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16 + 16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17 + 17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17 + 18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16 + 17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3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8AA6D74-A242-446A-BCED-58CC6B380D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253</TotalTime>
  <Words>353</Words>
  <Application>Microsoft Office PowerPoint</Application>
  <PresentationFormat>On-screen Show (4:3)</PresentationFormat>
  <Paragraphs>116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Century Gothic</vt:lpstr>
      <vt:lpstr>Comic Sans MS</vt:lpstr>
      <vt:lpstr>Wingdings 3</vt:lpstr>
      <vt:lpstr>Wisp</vt:lpstr>
      <vt:lpstr>Doubles/Near Doubles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Doubles/Near Doubles</dc:title>
  <dc:subject/>
  <dc:creator>Mollie Hall</dc:creator>
  <cp:keywords/>
  <dc:description/>
  <cp:lastModifiedBy>Lisa Bays</cp:lastModifiedBy>
  <cp:revision>4</cp:revision>
  <dcterms:created xsi:type="dcterms:W3CDTF">2012-05-02T12:32:24Z</dcterms:created>
  <dcterms:modified xsi:type="dcterms:W3CDTF">2015-09-04T19:29:41Z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TC300082619990</vt:lpwstr>
  </property>
</Properties>
</file>