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8"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51" d="100"/>
          <a:sy n="51" d="100"/>
        </p:scale>
        <p:origin x="-104" y="-9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t>11/11/15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t>‹#›</a:t>
            </a:fld>
            <a:endParaRPr lang="en-US"/>
          </a:p>
        </p:txBody>
      </p:sp>
    </p:spTree>
    <p:extLst>
      <p:ext uri="{BB962C8B-B14F-4D97-AF65-F5344CB8AC3E}">
        <p14:creationId xmlns:p14="http://schemas.microsoft.com/office/powerpoint/2010/main" val="110996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11/11/15 14:37</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5123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9" Type="http://schemas.openxmlformats.org/officeDocument/2006/relationships/hyperlink" Target="https://www-k6.thinkcentral.com/content/hsp/reading/journeys2014/na/gr3/tc_te_9780547979656_/" TargetMode="External"/><Relationship Id="rId20" Type="http://schemas.openxmlformats.org/officeDocument/2006/relationships/hyperlink" Target="https://www-k6.thinkcentral.com/content/hsp/reading/journeys2014/na/gr3/extra_support_9780547896625_/launch.html" TargetMode="External"/><Relationship Id="rId21" Type="http://schemas.openxmlformats.org/officeDocument/2006/relationships/hyperlink" Target="https://www-k6.thinkcentral.com/content/hsp/reading/journeys2014/na/common/extra_support_9780544042964_/launch.html" TargetMode="External"/><Relationship Id="rId22" Type="http://schemas.openxmlformats.org/officeDocument/2006/relationships/hyperlink" Target="https://www-k6.thinkcentral.com/content/hsp/reading/journeys2014/na/gr3/iwb_9780547839820_/main.html" TargetMode="External"/><Relationship Id="rId23" Type="http://schemas.openxmlformats.org/officeDocument/2006/relationships/hyperlink" Target="https://www-k6.thinkcentral.com/content/hsp/reading/journeys2014/na/gr3/ancillary_9780547896380_/launch.html" TargetMode="External"/><Relationship Id="rId24" Type="http://schemas.openxmlformats.org/officeDocument/2006/relationships/hyperlink" Target="https://www-k6.thinkcentral.com/content/hsp/reading/journeys2014/na/gr3/extra_support_9780547896526_/launch.html" TargetMode="External"/><Relationship Id="rId25" Type="http://schemas.openxmlformats.org/officeDocument/2006/relationships/hyperlink" Target="https://www-k6.thinkcentral.com/content/hsp/reading/journeys2014/na/gr3/practice_book_se_9780547895673_/launch.html" TargetMode="External"/><Relationship Id="rId26" Type="http://schemas.openxmlformats.org/officeDocument/2006/relationships/hyperlink" Target="https://www-k6.thinkcentral.com/content/hsp/reading/journeys2014/na/gr3/tslr_9780547897981_/launch.html" TargetMode="External"/><Relationship Id="rId10" Type="http://schemas.openxmlformats.org/officeDocument/2006/relationships/hyperlink" Target="https://www-k6.thinkcentral.com/content/hsp/reading/journeys2014/na/gr3/ancillary_9780547952635_/launch.html" TargetMode="External"/><Relationship Id="rId11" Type="http://schemas.openxmlformats.org/officeDocument/2006/relationships/hyperlink" Target="https://www-k6.thinkcentral.com/content/hsp/reading/journeys2014/na/gr3/extra_support_9780547895956_/launch.html" TargetMode="External"/><Relationship Id="rId12" Type="http://schemas.openxmlformats.org/officeDocument/2006/relationships/hyperlink" Target="https://www-k6.thinkcentral.com/content/hsp/reading/journeys2014/na/gr3/teacher_gateway_9780547979755_/index.html" TargetMode="External"/><Relationship Id="rId13" Type="http://schemas.openxmlformats.org/officeDocument/2006/relationships/hyperlink" Target="https://www-k6.thinkcentral.com/content/hsp/reading/excursions/ca/common/picture_card_bank_9780153852954_/pictureCardBank.html" TargetMode="External"/><Relationship Id="rId14" Type="http://schemas.openxmlformats.org/officeDocument/2006/relationships/hyperlink" Target="https://www-k6.thinkcentral.com/content/hsp/reading/journeys2014/na/common/video_based_projects_te_9780544023703_/" TargetMode="External"/><Relationship Id="rId15" Type="http://schemas.openxmlformats.org/officeDocument/2006/relationships/hyperlink" Target="https://www-k6.thinkcentral.com/content/hsp/reading/journeys2014/na/gr3/online_audio_hub_9780547928609_/" TargetMode="External"/><Relationship Id="rId16" Type="http://schemas.openxmlformats.org/officeDocument/2006/relationships/hyperlink" Target="https://www-k6.thinkcentral.com/content/hsp/reading/journeys2014/na/common/teacher_gateway_9780547934518_/grade/grade3.html" TargetMode="External"/><Relationship Id="rId17" Type="http://schemas.openxmlformats.org/officeDocument/2006/relationships/hyperlink" Target="https://www-k6.thinkcentral.com/content/hsp/reading/journeys2014/na/gr3/strategic_intervention_9780547896182_/launch.html" TargetMode="External"/><Relationship Id="rId18" Type="http://schemas.openxmlformats.org/officeDocument/2006/relationships/hyperlink" Target="https://www-k6.thinkcentral.com/content/hsp/reading/journeys/na/gr3/write_smart_9780547569048_/index.html" TargetMode="External"/><Relationship Id="rId19" Type="http://schemas.openxmlformats.org/officeDocument/2006/relationships/hyperlink" Target="http://hmhinthenews.com/"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k6.thinkcentral.com/content/hsp/reading/journeys2014/na/gr3/focuswall_9780547894652_/launch.html" TargetMode="External"/><Relationship Id="rId4" Type="http://schemas.openxmlformats.org/officeDocument/2006/relationships/hyperlink" Target="https://www-k6.thinkcentral.com/content/hsp/reading/journeys2014/na/gr3/ese_9780547894515_/launch.html" TargetMode="External"/><Relationship Id="rId5" Type="http://schemas.openxmlformats.org/officeDocument/2006/relationships/hyperlink" Target="https://www-k6.thinkcentral.com/content/hsp/reading/journeys2014/na/gr3/ese_9780547953007_/launch.html" TargetMode="External"/><Relationship Id="rId6" Type="http://schemas.openxmlformats.org/officeDocument/2006/relationships/hyperlink" Target="https://www-k6.thinkcentral.com/content/hsp/reading/journeys2014/na/gr3/ancillary_9780547896120_/launch.html" TargetMode="External"/><Relationship Id="rId7" Type="http://schemas.openxmlformats.org/officeDocument/2006/relationships/hyperlink" Target="https://www-k6.thinkcentral.com/content/hsp/reading/journeys2014/na/common/ancillary_9780544149496_/launch.html" TargetMode="External"/><Relationship Id="rId8" Type="http://schemas.openxmlformats.org/officeDocument/2006/relationships/hyperlink" Target="https://www-k6.thinkcentral.com/content/hsp/reading/journeys2014/na/gr3/projectables_9780547862187_/launch.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0"/>
            <a:ext cx="9144000" cy="1523494"/>
          </a:xfrm>
        </p:spPr>
        <p:txBody>
          <a:bodyPr/>
          <a:lstStyle/>
          <a:p>
            <a:pPr algn="ctr"/>
            <a:r>
              <a:rPr lang="en-US" sz="11500" dirty="0" smtClean="0"/>
              <a:t>Journeys</a:t>
            </a:r>
            <a:endParaRPr lang="en-US" sz="11500" dirty="0"/>
          </a:p>
        </p:txBody>
      </p:sp>
      <p:sp>
        <p:nvSpPr>
          <p:cNvPr id="3" name="Subtitle 2"/>
          <p:cNvSpPr>
            <a:spLocks noGrp="1"/>
          </p:cNvSpPr>
          <p:nvPr>
            <p:ph type="subTitle" idx="1"/>
          </p:nvPr>
        </p:nvSpPr>
        <p:spPr>
          <a:xfrm>
            <a:off x="0" y="4344988"/>
            <a:ext cx="9144000" cy="461665"/>
          </a:xfrm>
        </p:spPr>
        <p:txBody>
          <a:bodyPr/>
          <a:lstStyle/>
          <a:p>
            <a:pPr algn="ctr"/>
            <a:r>
              <a:rPr lang="en-US" dirty="0" smtClean="0"/>
              <a:t>By Lisa Bays</a:t>
            </a:r>
            <a:endParaRPr lang="en-US" dirty="0"/>
          </a:p>
        </p:txBody>
      </p:sp>
      <p:sp>
        <p:nvSpPr>
          <p:cNvPr id="4" name="Text Placeholder 3"/>
          <p:cNvSpPr>
            <a:spLocks noGrp="1"/>
          </p:cNvSpPr>
          <p:nvPr>
            <p:ph type="body" sz="quarter" idx="10"/>
          </p:nvPr>
        </p:nvSpPr>
        <p:spPr>
          <a:xfrm>
            <a:off x="-126434" y="2819400"/>
            <a:ext cx="9290314" cy="1384994"/>
          </a:xfrm>
        </p:spPr>
        <p:txBody>
          <a:bodyPr/>
          <a:lstStyle/>
          <a:p>
            <a:pPr algn="ctr"/>
            <a:r>
              <a:rPr lang="en-US" dirty="0" smtClean="0"/>
              <a:t>3</a:t>
            </a:r>
            <a:r>
              <a:rPr lang="en-US" baseline="30000" dirty="0" smtClean="0"/>
              <a:t>rd</a:t>
            </a:r>
            <a:r>
              <a:rPr lang="en-US" dirty="0" smtClean="0"/>
              <a:t> Grade</a:t>
            </a:r>
            <a:endParaRPr lang="en-US" dirty="0"/>
          </a:p>
        </p:txBody>
      </p:sp>
    </p:spTree>
    <p:extLst>
      <p:ext uri="{BB962C8B-B14F-4D97-AF65-F5344CB8AC3E}">
        <p14:creationId xmlns:p14="http://schemas.microsoft.com/office/powerpoint/2010/main" val="46235059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4" y="121581"/>
            <a:ext cx="9143999" cy="1523495"/>
          </a:xfrm>
        </p:spPr>
        <p:txBody>
          <a:bodyPr/>
          <a:lstStyle/>
          <a:p>
            <a:r>
              <a:rPr lang="en-US" sz="4400" dirty="0" smtClean="0"/>
              <a:t>      Journeys 3</a:t>
            </a:r>
            <a:r>
              <a:rPr lang="en-US" sz="4400" baseline="30000" dirty="0" smtClean="0"/>
              <a:t>rd</a:t>
            </a:r>
            <a:r>
              <a:rPr lang="en-US" sz="4400" dirty="0" smtClean="0"/>
              <a:t> Grade Tools</a:t>
            </a:r>
            <a:endParaRPr lang="en-US" sz="4400" dirty="0"/>
          </a:p>
        </p:txBody>
      </p:sp>
      <p:sp>
        <p:nvSpPr>
          <p:cNvPr id="4" name="Rounded Rectangle 3">
            <a:hlinkClick r:id="rId3"/>
          </p:cNvPr>
          <p:cNvSpPr/>
          <p:nvPr/>
        </p:nvSpPr>
        <p:spPr bwMode="auto">
          <a:xfrm>
            <a:off x="212851" y="1950191"/>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Focus Wall</a:t>
            </a:r>
          </a:p>
        </p:txBody>
      </p:sp>
      <p:sp>
        <p:nvSpPr>
          <p:cNvPr id="5" name="Rounded Rectangle 4">
            <a:hlinkClick r:id="rId4"/>
          </p:cNvPr>
          <p:cNvSpPr/>
          <p:nvPr/>
        </p:nvSpPr>
        <p:spPr bwMode="auto">
          <a:xfrm>
            <a:off x="2483358" y="1950191"/>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Student eBooks 1 &amp; 2</a:t>
            </a:r>
          </a:p>
        </p:txBody>
      </p:sp>
      <p:sp>
        <p:nvSpPr>
          <p:cNvPr id="6" name="Rounded Rectangle 5">
            <a:hlinkClick r:id="rId5"/>
          </p:cNvPr>
          <p:cNvSpPr/>
          <p:nvPr/>
        </p:nvSpPr>
        <p:spPr bwMode="auto">
          <a:xfrm>
            <a:off x="4943877" y="1967363"/>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Student Magazine</a:t>
            </a:r>
          </a:p>
        </p:txBody>
      </p:sp>
      <p:sp>
        <p:nvSpPr>
          <p:cNvPr id="7" name="Rounded Rectangle 6">
            <a:hlinkClick r:id="rId6"/>
          </p:cNvPr>
          <p:cNvSpPr/>
          <p:nvPr/>
        </p:nvSpPr>
        <p:spPr bwMode="auto">
          <a:xfrm>
            <a:off x="7184737" y="1950191"/>
            <a:ext cx="1828800" cy="762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Write In Reader</a:t>
            </a:r>
          </a:p>
        </p:txBody>
      </p:sp>
      <p:sp>
        <p:nvSpPr>
          <p:cNvPr id="8" name="Rounded Rectangle 7">
            <a:hlinkClick r:id="rId7"/>
          </p:cNvPr>
          <p:cNvSpPr/>
          <p:nvPr/>
        </p:nvSpPr>
        <p:spPr bwMode="auto">
          <a:xfrm>
            <a:off x="212851" y="2904938"/>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Reading Tool Kit</a:t>
            </a:r>
          </a:p>
        </p:txBody>
      </p:sp>
      <p:sp>
        <p:nvSpPr>
          <p:cNvPr id="9" name="Rounded Rectangle 8">
            <a:hlinkClick r:id="rId8"/>
          </p:cNvPr>
          <p:cNvSpPr/>
          <p:nvPr/>
        </p:nvSpPr>
        <p:spPr bwMode="auto">
          <a:xfrm>
            <a:off x="7145499" y="2932279"/>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Projectables</a:t>
            </a:r>
          </a:p>
        </p:txBody>
      </p:sp>
      <p:sp>
        <p:nvSpPr>
          <p:cNvPr id="10" name="Rounded Rectangle 9">
            <a:hlinkClick r:id="rId9"/>
          </p:cNvPr>
          <p:cNvSpPr/>
          <p:nvPr/>
        </p:nvSpPr>
        <p:spPr bwMode="auto">
          <a:xfrm>
            <a:off x="4943877" y="2969493"/>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Teacher Read </a:t>
            </a:r>
            <a:r>
              <a:rPr lang="en-US" sz="2000" dirty="0" err="1" smtClean="0">
                <a:solidFill>
                  <a:srgbClr val="FFFFFF"/>
                </a:solidFill>
                <a:effectLst>
                  <a:outerShdw blurRad="38100" dist="38100" dir="2700000" algn="tl">
                    <a:srgbClr val="000000">
                      <a:alpha val="43137"/>
                    </a:srgbClr>
                  </a:outerShdw>
                </a:effectLst>
                <a:latin typeface="Segoe" pitchFamily="34" charset="0"/>
              </a:rPr>
              <a:t>Alouds</a:t>
            </a:r>
            <a:endParaRPr lang="en-US" sz="20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1" name="Rounded Rectangle 10">
            <a:hlinkClick r:id="rId10"/>
          </p:cNvPr>
          <p:cNvSpPr/>
          <p:nvPr/>
        </p:nvSpPr>
        <p:spPr bwMode="auto">
          <a:xfrm>
            <a:off x="2483358" y="2904938"/>
            <a:ext cx="1828800" cy="7620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Cold Reads</a:t>
            </a:r>
          </a:p>
        </p:txBody>
      </p:sp>
      <p:sp>
        <p:nvSpPr>
          <p:cNvPr id="13" name="Rounded Rectangle 12">
            <a:hlinkClick r:id="rId11"/>
          </p:cNvPr>
          <p:cNvSpPr/>
          <p:nvPr/>
        </p:nvSpPr>
        <p:spPr bwMode="auto">
          <a:xfrm>
            <a:off x="212851" y="3962400"/>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Word Study </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Word Cards</a:t>
            </a:r>
          </a:p>
        </p:txBody>
      </p:sp>
      <p:sp>
        <p:nvSpPr>
          <p:cNvPr id="14" name="Rounded Rectangle 13">
            <a:hlinkClick r:id="rId12"/>
          </p:cNvPr>
          <p:cNvSpPr/>
          <p:nvPr/>
        </p:nvSpPr>
        <p:spPr bwMode="auto">
          <a:xfrm>
            <a:off x="7216263" y="1000299"/>
            <a:ext cx="1788575" cy="762000"/>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Gateway</a:t>
            </a:r>
          </a:p>
        </p:txBody>
      </p:sp>
      <p:sp>
        <p:nvSpPr>
          <p:cNvPr id="15" name="Rounded Rectangle 14">
            <a:hlinkClick r:id="rId13"/>
          </p:cNvPr>
          <p:cNvSpPr/>
          <p:nvPr/>
        </p:nvSpPr>
        <p:spPr bwMode="auto">
          <a:xfrm>
            <a:off x="2483358" y="3938789"/>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Picture Card Bank</a:t>
            </a:r>
          </a:p>
        </p:txBody>
      </p:sp>
      <p:sp>
        <p:nvSpPr>
          <p:cNvPr id="16" name="Rounded Rectangle 15">
            <a:hlinkClick r:id="rId14"/>
          </p:cNvPr>
          <p:cNvSpPr/>
          <p:nvPr/>
        </p:nvSpPr>
        <p:spPr bwMode="auto">
          <a:xfrm>
            <a:off x="7150608" y="3938789"/>
            <a:ext cx="1828800" cy="762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Building Background Video</a:t>
            </a:r>
          </a:p>
        </p:txBody>
      </p:sp>
      <p:sp>
        <p:nvSpPr>
          <p:cNvPr id="18" name="Rounded Rectangle 17">
            <a:hlinkClick r:id="rId15"/>
          </p:cNvPr>
          <p:cNvSpPr/>
          <p:nvPr/>
        </p:nvSpPr>
        <p:spPr bwMode="auto">
          <a:xfrm>
            <a:off x="212851" y="5014175"/>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Audio Hub</a:t>
            </a:r>
          </a:p>
        </p:txBody>
      </p:sp>
      <p:sp>
        <p:nvSpPr>
          <p:cNvPr id="19" name="Rounded Rectangle 18">
            <a:hlinkClick r:id="rId16"/>
          </p:cNvPr>
          <p:cNvSpPr/>
          <p:nvPr/>
        </p:nvSpPr>
        <p:spPr bwMode="auto">
          <a:xfrm>
            <a:off x="2415926" y="5029200"/>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Grammar Snap Videos</a:t>
            </a:r>
          </a:p>
        </p:txBody>
      </p:sp>
      <p:sp>
        <p:nvSpPr>
          <p:cNvPr id="20" name="Rounded Rectangle 19">
            <a:hlinkClick r:id="rId17"/>
          </p:cNvPr>
          <p:cNvSpPr/>
          <p:nvPr/>
        </p:nvSpPr>
        <p:spPr bwMode="auto">
          <a:xfrm>
            <a:off x="4896612" y="5028127"/>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Leveled Readers</a:t>
            </a:r>
          </a:p>
        </p:txBody>
      </p:sp>
      <p:sp>
        <p:nvSpPr>
          <p:cNvPr id="21" name="Rounded Rectangle 20">
            <a:hlinkClick r:id="rId18"/>
          </p:cNvPr>
          <p:cNvSpPr/>
          <p:nvPr/>
        </p:nvSpPr>
        <p:spPr bwMode="auto">
          <a:xfrm>
            <a:off x="7132320" y="5029200"/>
            <a:ext cx="1828800" cy="76200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Write Smart</a:t>
            </a:r>
          </a:p>
        </p:txBody>
      </p:sp>
      <p:sp>
        <p:nvSpPr>
          <p:cNvPr id="22" name="Rounded Rectangle 21">
            <a:hlinkClick r:id="rId19"/>
          </p:cNvPr>
          <p:cNvSpPr/>
          <p:nvPr/>
        </p:nvSpPr>
        <p:spPr bwMode="auto">
          <a:xfrm>
            <a:off x="193033" y="5998303"/>
            <a:ext cx="18288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HMH         In the News </a:t>
            </a:r>
          </a:p>
        </p:txBody>
      </p:sp>
      <p:sp>
        <p:nvSpPr>
          <p:cNvPr id="23" name="Rounded Rectangle 22">
            <a:hlinkClick r:id="rId20"/>
          </p:cNvPr>
          <p:cNvSpPr/>
          <p:nvPr/>
        </p:nvSpPr>
        <p:spPr bwMode="auto">
          <a:xfrm>
            <a:off x="7145499" y="5980025"/>
            <a:ext cx="18288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Retelling Cards</a:t>
            </a:r>
          </a:p>
        </p:txBody>
      </p:sp>
      <p:sp>
        <p:nvSpPr>
          <p:cNvPr id="24" name="Rounded Rectangle 23">
            <a:hlinkClick r:id="rId21"/>
          </p:cNvPr>
          <p:cNvSpPr/>
          <p:nvPr/>
        </p:nvSpPr>
        <p:spPr bwMode="auto">
          <a:xfrm>
            <a:off x="4876800" y="5984318"/>
            <a:ext cx="19431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Sound/</a:t>
            </a:r>
          </a:p>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Spelling Cards</a:t>
            </a:r>
          </a:p>
        </p:txBody>
      </p:sp>
      <p:sp>
        <p:nvSpPr>
          <p:cNvPr id="25" name="Rounded Rectangle 24">
            <a:hlinkClick r:id="rId22"/>
          </p:cNvPr>
          <p:cNvSpPr/>
          <p:nvPr/>
        </p:nvSpPr>
        <p:spPr bwMode="auto">
          <a:xfrm>
            <a:off x="2353056" y="5987538"/>
            <a:ext cx="1828800"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Smart Board </a:t>
            </a:r>
          </a:p>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Download</a:t>
            </a:r>
          </a:p>
        </p:txBody>
      </p:sp>
      <p:sp>
        <p:nvSpPr>
          <p:cNvPr id="26" name="Rounded Rectangle 25">
            <a:hlinkClick r:id="rId23"/>
          </p:cNvPr>
          <p:cNvSpPr/>
          <p:nvPr/>
        </p:nvSpPr>
        <p:spPr bwMode="auto">
          <a:xfrm>
            <a:off x="4933950" y="3938789"/>
            <a:ext cx="1828800" cy="798792"/>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Writing Handbook</a:t>
            </a:r>
          </a:p>
        </p:txBody>
      </p:sp>
      <p:sp>
        <p:nvSpPr>
          <p:cNvPr id="27" name="Rounded Rectangle 26">
            <a:hlinkClick r:id="rId24"/>
          </p:cNvPr>
          <p:cNvSpPr/>
          <p:nvPr/>
        </p:nvSpPr>
        <p:spPr bwMode="auto">
          <a:xfrm>
            <a:off x="4933950" y="999943"/>
            <a:ext cx="1788575" cy="758853"/>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FFFFFF"/>
                </a:solidFill>
                <a:effectLst>
                  <a:outerShdw blurRad="38100" dist="38100" dir="2700000" algn="tl">
                    <a:srgbClr val="000000">
                      <a:alpha val="43137"/>
                    </a:srgbClr>
                  </a:outerShdw>
                </a:effectLst>
                <a:latin typeface="Segoe" pitchFamily="34" charset="0"/>
              </a:rPr>
              <a:t>Vocabulary in Context</a:t>
            </a:r>
          </a:p>
        </p:txBody>
      </p:sp>
      <p:sp>
        <p:nvSpPr>
          <p:cNvPr id="28" name="Rounded Rectangle 27">
            <a:hlinkClick r:id="rId25"/>
          </p:cNvPr>
          <p:cNvSpPr/>
          <p:nvPr/>
        </p:nvSpPr>
        <p:spPr bwMode="auto">
          <a:xfrm>
            <a:off x="251214" y="994469"/>
            <a:ext cx="1790437" cy="798338"/>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Readers Notebook</a:t>
            </a:r>
          </a:p>
        </p:txBody>
      </p:sp>
      <p:sp>
        <p:nvSpPr>
          <p:cNvPr id="29" name="Rounded Rectangle 28">
            <a:hlinkClick r:id="rId26"/>
          </p:cNvPr>
          <p:cNvSpPr/>
          <p:nvPr/>
        </p:nvSpPr>
        <p:spPr bwMode="auto">
          <a:xfrm>
            <a:off x="2521721" y="919177"/>
            <a:ext cx="1790437" cy="834676"/>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Literacy Center</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blue texture design)</Template>
  <TotalTime>464</TotalTime>
  <Words>180</Words>
  <Application>Microsoft Macintosh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Green Segoe 4-3 template-template_April-17-2007</vt:lpstr>
      <vt:lpstr>White with Courier font for code slides</vt:lpstr>
      <vt:lpstr>Journeys</vt:lpstr>
      <vt:lpstr>      Journeys 3rd Grade Tools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Journeys 3rd Grade</dc:title>
  <dc:creator>Lisa Bays</dc:creator>
  <cp:lastModifiedBy>tfsuser</cp:lastModifiedBy>
  <cp:revision>36</cp:revision>
  <dcterms:created xsi:type="dcterms:W3CDTF">2015-08-09T00:22:18Z</dcterms:created>
  <dcterms:modified xsi:type="dcterms:W3CDTF">2015-11-11T20:17:19Z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