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6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varScale="1">
        <p:scale>
          <a:sx n="79" d="100"/>
          <a:sy n="79" d="100"/>
        </p:scale>
        <p:origin x="9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C0CF3-0021-4D4D-ADC3-6FE57C04F52F}" type="datetimeFigureOut">
              <a:rPr lang="en-US" smtClean="0"/>
              <a:t>8/9/2015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37A8C-9AE4-4D15-8FF1-46574434EECE}" type="slidenum">
              <a:rPr lang="en-US" smtClean="0"/>
              <a:t>‹#›</a:t>
            </a:fld>
            <a:endParaRPr lang="en-US"/>
          </a:p>
        </p:txBody>
      </p:sp>
    </p:spTree>
    <p:extLst>
      <p:ext uri="{BB962C8B-B14F-4D97-AF65-F5344CB8AC3E}">
        <p14:creationId xmlns:p14="http://schemas.microsoft.com/office/powerpoint/2010/main" val="2280928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8/9/2015 8:39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73316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k6.thinkcentral.com/content/hsp/reading/journeys2014/na/gr2/practice_book_se_9780547895659_/launch.html" TargetMode="External"/><Relationship Id="rId13" Type="http://schemas.openxmlformats.org/officeDocument/2006/relationships/hyperlink" Target="https://www-k6.thinkcentral.com/content/hsp/reading/journeys2014/na/gr2/extra_support_9780547896311_/launch.html" TargetMode="External"/><Relationship Id="rId18" Type="http://schemas.openxmlformats.org/officeDocument/2006/relationships/hyperlink" Target="https://www-k6.thinkcentral.com/content/hsp/reading/journeys2014/na/gr2/strategic_intervention_9780547896175_/launch.html" TargetMode="External"/><Relationship Id="rId3" Type="http://schemas.openxmlformats.org/officeDocument/2006/relationships/hyperlink" Target="https://www-k6.thinkcentral.com/content/hsp/reading/journeys2014/na/gr2/ese_9780547894508_/vol2/launch.html" TargetMode="External"/><Relationship Id="rId21" Type="http://schemas.openxmlformats.org/officeDocument/2006/relationships/hyperlink" Target="https://www-k6.thinkcentral.com/content/hsp/reading/journeys2014/na/gr2/extra_support_9780547896588_/launch.html" TargetMode="External"/><Relationship Id="rId7" Type="http://schemas.openxmlformats.org/officeDocument/2006/relationships/hyperlink" Target="https://www-k6.thinkcentral.com/content/hsp/reading/journeys2014/na/common/video_based_projects_te_9780544023703_/" TargetMode="External"/><Relationship Id="rId12" Type="http://schemas.openxmlformats.org/officeDocument/2006/relationships/hyperlink" Target="https://www-k6.thinkcentral.com/content/hsp/reading/journeys2014/na/common/ancillary_9780544149496_/launch.html" TargetMode="External"/><Relationship Id="rId17" Type="http://schemas.openxmlformats.org/officeDocument/2006/relationships/hyperlink" Target="https://www-k6.thinkcentral.com/content/hsp/reading/journeys2014/na/common/teacher_gateway_9780547934518_/grade/grade2.html" TargetMode="External"/><Relationship Id="rId2" Type="http://schemas.openxmlformats.org/officeDocument/2006/relationships/notesSlide" Target="../notesSlides/notesSlide1.xml"/><Relationship Id="rId16" Type="http://schemas.openxmlformats.org/officeDocument/2006/relationships/hyperlink" Target="https://www-k6.thinkcentral.com/content/hsp/reading/journeys2014/na/gr2/projectables_9780547862170_/launch.html" TargetMode="External"/><Relationship Id="rId20" Type="http://schemas.openxmlformats.org/officeDocument/2006/relationships/hyperlink" Target="https://www-k6.thinkcentral.com/content/hsp/reading/journeys2014/na/gr2/extra_support_9780547895949_/launch.html" TargetMode="External"/><Relationship Id="rId1" Type="http://schemas.openxmlformats.org/officeDocument/2006/relationships/slideLayout" Target="../slideLayouts/slideLayout2.xml"/><Relationship Id="rId6" Type="http://schemas.openxmlformats.org/officeDocument/2006/relationships/hyperlink" Target="https://www-k6.thinkcentral.com/content/hsp/reading/journeys2014/na/gr2/extra_support_9780547896519_/launch.html" TargetMode="External"/><Relationship Id="rId11" Type="http://schemas.openxmlformats.org/officeDocument/2006/relationships/hyperlink" Target="https://www-k6.thinkcentral.com/content/hsp/reading/journeys2014/na/gr2/ancillary_9780547896113_/launch.html" TargetMode="External"/><Relationship Id="rId5" Type="http://schemas.openxmlformats.org/officeDocument/2006/relationships/hyperlink" Target="https://www-k6.thinkcentral.com/content/hsp/reading/journeys2014/na/gr2/focuswall_9780547894645_/launch.html" TargetMode="External"/><Relationship Id="rId15" Type="http://schemas.openxmlformats.org/officeDocument/2006/relationships/hyperlink" Target="https://www-k6.thinkcentral.com/content/hsp/reading/journeys2014/na/gr2/tc_te_9780547979649_/" TargetMode="External"/><Relationship Id="rId23" Type="http://schemas.openxmlformats.org/officeDocument/2006/relationships/hyperlink" Target="https://www-k6.thinkcentral.com/content/hsp/reading/journeys2014/na/gr2/iwb_9780547839813_/main.html" TargetMode="External"/><Relationship Id="rId10" Type="http://schemas.openxmlformats.org/officeDocument/2006/relationships/hyperlink" Target="https://www-k6.thinkcentral.com/content/hsp/reading/journeys2014/na/gr2/ancillary_9780547896373_/launch.html" TargetMode="External"/><Relationship Id="rId19" Type="http://schemas.openxmlformats.org/officeDocument/2006/relationships/hyperlink" Target="https://www-k6.thinkcentral.com/content/hsp/reading/journeys2014/na/gr2/extra_support_9780547896618_/launch.html" TargetMode="External"/><Relationship Id="rId4" Type="http://schemas.openxmlformats.org/officeDocument/2006/relationships/hyperlink" Target="https://www-k6.thinkcentral.com/content/hsp/reading/journeys2014/na/gr2/ese_9780547894508_/vol1/launch.html" TargetMode="External"/><Relationship Id="rId9" Type="http://schemas.openxmlformats.org/officeDocument/2006/relationships/hyperlink" Target="https://www-k6.thinkcentral.com/content/hsp/reading/journeys2014/na/gr2/online_audio_hub_9780547928685_/" TargetMode="External"/><Relationship Id="rId14" Type="http://schemas.openxmlformats.org/officeDocument/2006/relationships/hyperlink" Target="https://www-k6.thinkcentral.com/content/hsp/reading/excursions/ca/common/picture_card_bank_9780153852954_/pictureCardBank.html" TargetMode="External"/><Relationship Id="rId22" Type="http://schemas.openxmlformats.org/officeDocument/2006/relationships/hyperlink" Target="https://www-k6.thinkcentral.com/content/hsp/reading/journeys2014/na/gr2/tslr_9780547897080_/launch.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 y="-76200"/>
            <a:ext cx="9144000" cy="1523494"/>
          </a:xfrm>
        </p:spPr>
        <p:txBody>
          <a:bodyPr/>
          <a:lstStyle/>
          <a:p>
            <a:pPr algn="ctr"/>
            <a:r>
              <a:rPr lang="en-US" dirty="0" smtClean="0">
                <a:solidFill>
                  <a:srgbClr val="FF0000"/>
                </a:solidFill>
              </a:rPr>
              <a:t>Journeys 2</a:t>
            </a:r>
            <a:r>
              <a:rPr lang="en-US" baseline="30000" dirty="0" smtClean="0">
                <a:solidFill>
                  <a:srgbClr val="FF0000"/>
                </a:solidFill>
              </a:rPr>
              <a:t>nd</a:t>
            </a:r>
            <a:r>
              <a:rPr lang="en-US" dirty="0" smtClean="0">
                <a:solidFill>
                  <a:srgbClr val="FF0000"/>
                </a:solidFill>
              </a:rPr>
              <a:t> </a:t>
            </a:r>
            <a:r>
              <a:rPr lang="en-US" dirty="0" smtClean="0">
                <a:solidFill>
                  <a:srgbClr val="FF0000"/>
                </a:solidFill>
              </a:rPr>
              <a:t>Grade Tools </a:t>
            </a:r>
            <a:endParaRPr lang="en-US" dirty="0">
              <a:solidFill>
                <a:srgbClr val="FF0000"/>
              </a:solidFill>
            </a:endParaRPr>
          </a:p>
        </p:txBody>
      </p:sp>
      <p:sp>
        <p:nvSpPr>
          <p:cNvPr id="6" name="Rounded Rectangle 5">
            <a:hlinkClick r:id="rId3"/>
          </p:cNvPr>
          <p:cNvSpPr/>
          <p:nvPr/>
        </p:nvSpPr>
        <p:spPr bwMode="auto">
          <a:xfrm>
            <a:off x="4838317" y="990600"/>
            <a:ext cx="1699072" cy="715521"/>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Student</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eBook 2</a:t>
            </a:r>
          </a:p>
        </p:txBody>
      </p:sp>
      <p:sp>
        <p:nvSpPr>
          <p:cNvPr id="7" name="Rounded Rectangle 6">
            <a:hlinkClick r:id="rId4"/>
          </p:cNvPr>
          <p:cNvSpPr/>
          <p:nvPr/>
        </p:nvSpPr>
        <p:spPr bwMode="auto">
          <a:xfrm>
            <a:off x="2496789" y="990600"/>
            <a:ext cx="1676400" cy="715521"/>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Student </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eBook 1</a:t>
            </a:r>
          </a:p>
        </p:txBody>
      </p:sp>
      <p:sp>
        <p:nvSpPr>
          <p:cNvPr id="9" name="Rounded Rectangle 8">
            <a:hlinkClick r:id="rId5"/>
          </p:cNvPr>
          <p:cNvSpPr/>
          <p:nvPr/>
        </p:nvSpPr>
        <p:spPr bwMode="auto">
          <a:xfrm>
            <a:off x="2496789" y="2971294"/>
            <a:ext cx="1686020" cy="683752"/>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Focus Wall</a:t>
            </a:r>
          </a:p>
        </p:txBody>
      </p:sp>
      <p:sp>
        <p:nvSpPr>
          <p:cNvPr id="10" name="Rounded Rectangle 9">
            <a:hlinkClick r:id="rId6"/>
          </p:cNvPr>
          <p:cNvSpPr/>
          <p:nvPr/>
        </p:nvSpPr>
        <p:spPr bwMode="auto">
          <a:xfrm>
            <a:off x="167738" y="1940558"/>
            <a:ext cx="2010917" cy="736604"/>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Vocabulary in context cards</a:t>
            </a:r>
          </a:p>
        </p:txBody>
      </p:sp>
      <p:sp>
        <p:nvSpPr>
          <p:cNvPr id="11" name="Rounded Rectangle 10">
            <a:hlinkClick r:id="rId7"/>
          </p:cNvPr>
          <p:cNvSpPr/>
          <p:nvPr/>
        </p:nvSpPr>
        <p:spPr bwMode="auto">
          <a:xfrm>
            <a:off x="7086600" y="1929384"/>
            <a:ext cx="1905000" cy="737110"/>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Building </a:t>
            </a:r>
          </a:p>
          <a:p>
            <a:pPr algn="ctr" defTabSz="914099" fontAlgn="base">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Background Videos</a:t>
            </a:r>
          </a:p>
        </p:txBody>
      </p:sp>
      <p:sp>
        <p:nvSpPr>
          <p:cNvPr id="12" name="Rounded Rectangle 11">
            <a:hlinkClick r:id="rId8"/>
          </p:cNvPr>
          <p:cNvSpPr/>
          <p:nvPr/>
        </p:nvSpPr>
        <p:spPr bwMode="auto">
          <a:xfrm>
            <a:off x="4838317" y="1951226"/>
            <a:ext cx="1652017" cy="715268"/>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Reader’s</a:t>
            </a:r>
          </a:p>
          <a:p>
            <a:pPr algn="ctr" defTabSz="914099" fontAlgn="base">
              <a:spcBef>
                <a:spcPct val="0"/>
              </a:spcBef>
              <a:spcAft>
                <a:spcPct val="0"/>
              </a:spcAft>
            </a:pPr>
            <a:r>
              <a:rPr lang="en-US" sz="2300" dirty="0">
                <a:solidFill>
                  <a:schemeClr val="tx1"/>
                </a:solidFill>
                <a:effectLst>
                  <a:outerShdw blurRad="38100" dist="38100" dir="2700000" algn="tl">
                    <a:srgbClr val="000000">
                      <a:alpha val="43137"/>
                    </a:srgbClr>
                  </a:outerShdw>
                </a:effectLst>
                <a:latin typeface="Segoe" pitchFamily="34" charset="0"/>
              </a:rPr>
              <a:t>N</a:t>
            </a:r>
            <a:r>
              <a:rPr lang="en-US" sz="2300" dirty="0" smtClean="0">
                <a:solidFill>
                  <a:schemeClr val="tx1"/>
                </a:solidFill>
                <a:effectLst>
                  <a:outerShdw blurRad="38100" dist="38100" dir="2700000" algn="tl">
                    <a:srgbClr val="000000">
                      <a:alpha val="43137"/>
                    </a:srgbClr>
                  </a:outerShdw>
                </a:effectLst>
                <a:latin typeface="Segoe" pitchFamily="34" charset="0"/>
              </a:rPr>
              <a:t>otebook</a:t>
            </a:r>
          </a:p>
        </p:txBody>
      </p:sp>
      <p:sp>
        <p:nvSpPr>
          <p:cNvPr id="13" name="Rounded Rectangle 12">
            <a:hlinkClick r:id="rId9"/>
          </p:cNvPr>
          <p:cNvSpPr/>
          <p:nvPr/>
        </p:nvSpPr>
        <p:spPr bwMode="auto">
          <a:xfrm>
            <a:off x="2506409" y="1951226"/>
            <a:ext cx="1676400" cy="715268"/>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Audio Hub</a:t>
            </a:r>
          </a:p>
        </p:txBody>
      </p:sp>
      <p:sp>
        <p:nvSpPr>
          <p:cNvPr id="14" name="Rounded Rectangle 13">
            <a:hlinkClick r:id="rId10"/>
          </p:cNvPr>
          <p:cNvSpPr/>
          <p:nvPr/>
        </p:nvSpPr>
        <p:spPr bwMode="auto">
          <a:xfrm>
            <a:off x="198882" y="2971294"/>
            <a:ext cx="1697545"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Writing Handbook</a:t>
            </a:r>
          </a:p>
        </p:txBody>
      </p:sp>
      <p:sp>
        <p:nvSpPr>
          <p:cNvPr id="15" name="Rounded Rectangle 14">
            <a:hlinkClick r:id="rId11"/>
          </p:cNvPr>
          <p:cNvSpPr/>
          <p:nvPr/>
        </p:nvSpPr>
        <p:spPr bwMode="auto">
          <a:xfrm>
            <a:off x="7100316" y="2925068"/>
            <a:ext cx="1676400" cy="688848"/>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Write-in Reader</a:t>
            </a:r>
          </a:p>
        </p:txBody>
      </p:sp>
      <p:sp>
        <p:nvSpPr>
          <p:cNvPr id="16" name="Rounded Rectangle 15">
            <a:hlinkClick r:id="rId12"/>
          </p:cNvPr>
          <p:cNvSpPr/>
          <p:nvPr/>
        </p:nvSpPr>
        <p:spPr bwMode="auto">
          <a:xfrm>
            <a:off x="4783171" y="2925068"/>
            <a:ext cx="1707164" cy="729978"/>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Reading Tool Kit</a:t>
            </a:r>
          </a:p>
        </p:txBody>
      </p:sp>
      <p:sp>
        <p:nvSpPr>
          <p:cNvPr id="17" name="Rounded Rectangle 16">
            <a:hlinkClick r:id="rId13"/>
          </p:cNvPr>
          <p:cNvSpPr/>
          <p:nvPr/>
        </p:nvSpPr>
        <p:spPr bwMode="auto">
          <a:xfrm>
            <a:off x="2496789" y="4906774"/>
            <a:ext cx="1922811" cy="73458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Sound/</a:t>
            </a:r>
          </a:p>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Spelling Cards</a:t>
            </a:r>
          </a:p>
        </p:txBody>
      </p:sp>
      <p:sp>
        <p:nvSpPr>
          <p:cNvPr id="18" name="Rounded Rectangle 17">
            <a:hlinkClick r:id="rId14"/>
          </p:cNvPr>
          <p:cNvSpPr/>
          <p:nvPr/>
        </p:nvSpPr>
        <p:spPr bwMode="auto">
          <a:xfrm>
            <a:off x="198883" y="5981952"/>
            <a:ext cx="1718690" cy="723647"/>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Picture Card </a:t>
            </a:r>
            <a:r>
              <a:rPr lang="en-US" sz="2300" dirty="0">
                <a:solidFill>
                  <a:srgbClr val="FFFFFF"/>
                </a:solidFill>
                <a:effectLst>
                  <a:outerShdw blurRad="38100" dist="38100" dir="2700000" algn="tl">
                    <a:srgbClr val="000000">
                      <a:alpha val="43137"/>
                    </a:srgbClr>
                  </a:outerShdw>
                </a:effectLst>
                <a:latin typeface="Segoe" pitchFamily="34" charset="0"/>
              </a:rPr>
              <a:t>B</a:t>
            </a:r>
            <a:r>
              <a:rPr lang="en-US" sz="2300" dirty="0" smtClean="0">
                <a:solidFill>
                  <a:srgbClr val="FFFFFF"/>
                </a:solidFill>
                <a:effectLst>
                  <a:outerShdw blurRad="38100" dist="38100" dir="2700000" algn="tl">
                    <a:srgbClr val="000000">
                      <a:alpha val="43137"/>
                    </a:srgbClr>
                  </a:outerShdw>
                </a:effectLst>
                <a:latin typeface="Segoe" pitchFamily="34" charset="0"/>
              </a:rPr>
              <a:t>ank</a:t>
            </a:r>
          </a:p>
        </p:txBody>
      </p:sp>
      <p:sp>
        <p:nvSpPr>
          <p:cNvPr id="19" name="Rounded Rectangle 18">
            <a:hlinkClick r:id="rId15"/>
          </p:cNvPr>
          <p:cNvSpPr/>
          <p:nvPr/>
        </p:nvSpPr>
        <p:spPr bwMode="auto">
          <a:xfrm>
            <a:off x="198882" y="4906774"/>
            <a:ext cx="1676401" cy="73202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Teacher Read </a:t>
            </a:r>
            <a:r>
              <a:rPr lang="en-US" dirty="0" err="1" smtClean="0">
                <a:solidFill>
                  <a:srgbClr val="FFFFFF"/>
                </a:solidFill>
                <a:effectLst>
                  <a:outerShdw blurRad="38100" dist="38100" dir="2700000" algn="tl">
                    <a:srgbClr val="000000">
                      <a:alpha val="43137"/>
                    </a:srgbClr>
                  </a:outerShdw>
                </a:effectLst>
                <a:latin typeface="Segoe" pitchFamily="34" charset="0"/>
              </a:rPr>
              <a:t>Alouds</a:t>
            </a:r>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Rounded Rectangle 19">
            <a:hlinkClick r:id="rId16"/>
          </p:cNvPr>
          <p:cNvSpPr/>
          <p:nvPr/>
        </p:nvSpPr>
        <p:spPr bwMode="auto">
          <a:xfrm>
            <a:off x="244984" y="3931667"/>
            <a:ext cx="1672589" cy="75438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Projectables</a:t>
            </a:r>
          </a:p>
        </p:txBody>
      </p:sp>
      <p:sp>
        <p:nvSpPr>
          <p:cNvPr id="21" name="Rounded Rectangle 20">
            <a:hlinkClick r:id="rId13"/>
          </p:cNvPr>
          <p:cNvSpPr/>
          <p:nvPr/>
        </p:nvSpPr>
        <p:spPr bwMode="auto">
          <a:xfrm>
            <a:off x="7106412" y="3898874"/>
            <a:ext cx="1685544" cy="727484"/>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Decodable </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Readers</a:t>
            </a:r>
          </a:p>
        </p:txBody>
      </p:sp>
      <p:sp>
        <p:nvSpPr>
          <p:cNvPr id="22" name="Rounded Rectangle 21">
            <a:hlinkClick r:id="rId17"/>
          </p:cNvPr>
          <p:cNvSpPr/>
          <p:nvPr/>
        </p:nvSpPr>
        <p:spPr bwMode="auto">
          <a:xfrm>
            <a:off x="4813935" y="3913620"/>
            <a:ext cx="1723454" cy="73458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Grammar Snap Videos</a:t>
            </a:r>
          </a:p>
        </p:txBody>
      </p:sp>
      <p:sp>
        <p:nvSpPr>
          <p:cNvPr id="23" name="Rounded Rectangle 22">
            <a:hlinkClick r:id="rId18"/>
          </p:cNvPr>
          <p:cNvSpPr/>
          <p:nvPr/>
        </p:nvSpPr>
        <p:spPr bwMode="auto">
          <a:xfrm>
            <a:off x="2533650" y="3931667"/>
            <a:ext cx="1664208" cy="716533"/>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Leveled Readers</a:t>
            </a:r>
          </a:p>
        </p:txBody>
      </p:sp>
      <p:sp>
        <p:nvSpPr>
          <p:cNvPr id="24" name="Rounded Rectangle 23">
            <a:hlinkClick r:id="rId19"/>
          </p:cNvPr>
          <p:cNvSpPr/>
          <p:nvPr/>
        </p:nvSpPr>
        <p:spPr bwMode="auto">
          <a:xfrm>
            <a:off x="7100316" y="5923758"/>
            <a:ext cx="1691640" cy="78184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smtClean="0">
                <a:solidFill>
                  <a:srgbClr val="FFFFFF"/>
                </a:solidFill>
                <a:effectLst>
                  <a:outerShdw blurRad="38100" dist="38100" dir="2700000" algn="tl">
                    <a:srgbClr val="000000">
                      <a:alpha val="43137"/>
                    </a:srgbClr>
                  </a:outerShdw>
                </a:effectLst>
                <a:latin typeface="Segoe" pitchFamily="34" charset="0"/>
              </a:rPr>
              <a:t>Retelling Cards</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5" name="Rounded Rectangle 24">
            <a:hlinkClick r:id="rId20"/>
          </p:cNvPr>
          <p:cNvSpPr/>
          <p:nvPr/>
        </p:nvSpPr>
        <p:spPr bwMode="auto">
          <a:xfrm>
            <a:off x="4838318" y="5941034"/>
            <a:ext cx="1943482" cy="76456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Word Study</a:t>
            </a:r>
          </a:p>
        </p:txBody>
      </p:sp>
      <p:sp>
        <p:nvSpPr>
          <p:cNvPr id="26" name="Rounded Rectangle 25">
            <a:hlinkClick r:id="rId21"/>
          </p:cNvPr>
          <p:cNvSpPr/>
          <p:nvPr/>
        </p:nvSpPr>
        <p:spPr bwMode="auto">
          <a:xfrm>
            <a:off x="2398443" y="5941033"/>
            <a:ext cx="1944957" cy="764565"/>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High Frequency        Word </a:t>
            </a:r>
            <a:r>
              <a:rPr lang="en-US" dirty="0">
                <a:solidFill>
                  <a:srgbClr val="FFFFFF"/>
                </a:solidFill>
                <a:effectLst>
                  <a:outerShdw blurRad="38100" dist="38100" dir="2700000" algn="tl">
                    <a:srgbClr val="000000">
                      <a:alpha val="43137"/>
                    </a:srgbClr>
                  </a:outerShdw>
                </a:effectLst>
                <a:latin typeface="Segoe" pitchFamily="34" charset="0"/>
              </a:rPr>
              <a:t>C</a:t>
            </a:r>
            <a:r>
              <a:rPr lang="en-US" dirty="0" smtClean="0">
                <a:solidFill>
                  <a:srgbClr val="FFFFFF"/>
                </a:solidFill>
                <a:effectLst>
                  <a:outerShdw blurRad="38100" dist="38100" dir="2700000" algn="tl">
                    <a:srgbClr val="000000">
                      <a:alpha val="43137"/>
                    </a:srgbClr>
                  </a:outerShdw>
                </a:effectLst>
                <a:latin typeface="Segoe" pitchFamily="34" charset="0"/>
              </a:rPr>
              <a:t>ards</a:t>
            </a:r>
          </a:p>
        </p:txBody>
      </p:sp>
      <p:sp>
        <p:nvSpPr>
          <p:cNvPr id="27" name="Rounded Rectangle 26">
            <a:hlinkClick r:id="rId22"/>
          </p:cNvPr>
          <p:cNvSpPr/>
          <p:nvPr/>
        </p:nvSpPr>
        <p:spPr bwMode="auto">
          <a:xfrm>
            <a:off x="7148702" y="4911316"/>
            <a:ext cx="1634110" cy="727484"/>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Literacy</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Centers</a:t>
            </a:r>
          </a:p>
        </p:txBody>
      </p:sp>
      <p:sp>
        <p:nvSpPr>
          <p:cNvPr id="28" name="Rounded Rectangle 27">
            <a:hlinkClick r:id="rId23"/>
          </p:cNvPr>
          <p:cNvSpPr/>
          <p:nvPr/>
        </p:nvSpPr>
        <p:spPr bwMode="auto">
          <a:xfrm>
            <a:off x="4783171" y="4906774"/>
            <a:ext cx="1707164" cy="73202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Smart Board Downloads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blue texture design)</Template>
  <TotalTime>113</TotalTime>
  <Words>163</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Courier New</vt:lpstr>
      <vt:lpstr>Segoe</vt:lpstr>
      <vt:lpstr>Wingdings</vt:lpstr>
      <vt:lpstr>Green Segoe 4-3 template-template_April-17-2007</vt:lpstr>
      <vt:lpstr>White with Courier font for code slides</vt:lpstr>
      <vt:lpstr>Journeys 2nd Grade Tools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Journeys 2nd Grade</dc:title>
  <dc:creator>Lisa Bays</dc:creator>
  <cp:keywords/>
  <cp:lastModifiedBy>Lisa Bays</cp:lastModifiedBy>
  <cp:revision>19</cp:revision>
  <dcterms:created xsi:type="dcterms:W3CDTF">2015-08-08T03:02:10Z</dcterms:created>
  <dcterms:modified xsi:type="dcterms:W3CDTF">2015-08-09T12:39:50Z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