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89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99FF"/>
    <a:srgbClr val="99CCFF"/>
    <a:srgbClr val="3366CC"/>
    <a:srgbClr val="CCECFF"/>
    <a:srgbClr val="0033CC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fld id="{2B055948-8C37-4802-802A-E84251BC6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85EF1D08-FF31-418F-AD9B-FE8819ABD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5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9FB8-8B8D-417B-BEDB-7F65E3F5A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DC25-12FB-4AA0-971B-37B164243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B7B-4616-4A22-9828-7B64BF8EFF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F254CCDC-461A-432D-83B1-3CEFC88DE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8E94-E417-4FE6-B48B-A14B763F4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7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220B-3531-43B6-AD64-B2F61D57D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1274-7E79-42A8-A468-B8EDE9BAC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E0E3-3C0C-4EF2-AABE-440C4503D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54A-9C46-4C1D-9B9A-8D82E67FF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9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FF18-E69B-4C8B-AD44-CC95748AD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4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0676D95-0E4C-4801-8F40-8460AB1067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772400" cy="2627312"/>
          </a:xfrm>
          <a:noFill/>
          <a:ln/>
        </p:spPr>
        <p:txBody>
          <a:bodyPr/>
          <a:lstStyle/>
          <a:p>
            <a:pPr algn="ctr"/>
            <a:r>
              <a:rPr lang="en-US" sz="6000" dirty="0" smtClean="0"/>
              <a:t>Doubling and Halving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33400"/>
            <a:ext cx="4953000" cy="5867400"/>
          </a:xfrm>
        </p:spPr>
        <p:txBody>
          <a:bodyPr/>
          <a:lstStyle/>
          <a:p>
            <a:pPr algn="ctr"/>
            <a:r>
              <a:rPr lang="en-US" sz="5400" dirty="0" smtClean="0"/>
              <a:t>1 x 32</a:t>
            </a:r>
          </a:p>
          <a:p>
            <a:pPr algn="ctr"/>
            <a:r>
              <a:rPr lang="en-US" sz="5400" dirty="0" smtClean="0"/>
              <a:t>2 x 16</a:t>
            </a:r>
          </a:p>
          <a:p>
            <a:pPr algn="ctr"/>
            <a:r>
              <a:rPr lang="en-US" sz="5400" dirty="0" smtClean="0"/>
              <a:t>4 x 8</a:t>
            </a:r>
          </a:p>
          <a:p>
            <a:pPr algn="ctr"/>
            <a:r>
              <a:rPr lang="en-US" sz="5400" dirty="0" smtClean="0"/>
              <a:t>8 x 4</a:t>
            </a:r>
          </a:p>
          <a:p>
            <a:pPr algn="ctr"/>
            <a:r>
              <a:rPr lang="en-US" sz="5400" dirty="0" smtClean="0"/>
              <a:t>16 x 2</a:t>
            </a:r>
          </a:p>
          <a:p>
            <a:pPr algn="ctr"/>
            <a:r>
              <a:rPr lang="en-US" sz="5400" dirty="0" smtClean="0"/>
              <a:t>32 x 1</a:t>
            </a:r>
          </a:p>
          <a:p>
            <a:pPr algn="ctr"/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56</a:t>
            </a:r>
          </a:p>
          <a:p>
            <a:pPr algn="ctr"/>
            <a:r>
              <a:rPr lang="en-US" sz="5400" dirty="0" smtClean="0"/>
              <a:t>2 x 28</a:t>
            </a:r>
          </a:p>
          <a:p>
            <a:pPr algn="ctr"/>
            <a:r>
              <a:rPr lang="en-US" sz="5400" dirty="0" smtClean="0"/>
              <a:t>4 x 14</a:t>
            </a:r>
          </a:p>
          <a:p>
            <a:pPr algn="ctr"/>
            <a:r>
              <a:rPr lang="en-US" sz="5400" dirty="0" smtClean="0"/>
              <a:t>8 x 7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2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Doubling and Halving with 1 x 2-digit and 1 x 3-digit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16</a:t>
            </a:r>
          </a:p>
          <a:p>
            <a:pPr algn="ctr"/>
            <a:r>
              <a:rPr lang="en-US" sz="5400" dirty="0" smtClean="0"/>
              <a:t>4 x 32</a:t>
            </a:r>
          </a:p>
          <a:p>
            <a:pPr algn="ctr"/>
            <a:r>
              <a:rPr lang="en-US" sz="5400" dirty="0" smtClean="0"/>
              <a:t>2 x 64</a:t>
            </a:r>
          </a:p>
        </p:txBody>
      </p:sp>
    </p:spTree>
    <p:extLst>
      <p:ext uri="{BB962C8B-B14F-4D97-AF65-F5344CB8AC3E}">
        <p14:creationId xmlns:p14="http://schemas.microsoft.com/office/powerpoint/2010/main" val="361986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32</a:t>
            </a:r>
          </a:p>
          <a:p>
            <a:pPr algn="ctr"/>
            <a:r>
              <a:rPr lang="en-US" sz="5400" dirty="0" smtClean="0"/>
              <a:t>4 x 64</a:t>
            </a:r>
          </a:p>
          <a:p>
            <a:pPr algn="ctr"/>
            <a:r>
              <a:rPr lang="en-US" sz="5400" dirty="0" smtClean="0"/>
              <a:t>2 x 168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36 x 5</a:t>
            </a:r>
          </a:p>
          <a:p>
            <a:pPr algn="ctr"/>
            <a:r>
              <a:rPr lang="en-US" sz="5400" dirty="0" smtClean="0"/>
              <a:t>18 x 10</a:t>
            </a:r>
          </a:p>
          <a:p>
            <a:pPr algn="ctr"/>
            <a:r>
              <a:rPr lang="en-US" sz="5400" dirty="0" smtClean="0"/>
              <a:t>9 x 20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125</a:t>
            </a:r>
          </a:p>
          <a:p>
            <a:pPr algn="ctr"/>
            <a:r>
              <a:rPr lang="en-US" sz="5400" dirty="0" smtClean="0"/>
              <a:t>4 x 250</a:t>
            </a:r>
          </a:p>
          <a:p>
            <a:pPr algn="ctr"/>
            <a:r>
              <a:rPr lang="en-US" sz="5400" dirty="0" smtClean="0"/>
              <a:t>2 x 500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84 x 5</a:t>
            </a:r>
          </a:p>
          <a:p>
            <a:pPr algn="ctr"/>
            <a:r>
              <a:rPr lang="en-US" sz="5400" dirty="0" smtClean="0"/>
              <a:t>42 x 10</a:t>
            </a:r>
          </a:p>
          <a:p>
            <a:pPr algn="ctr"/>
            <a:r>
              <a:rPr lang="en-US" sz="5400" dirty="0" smtClean="0"/>
              <a:t>21 x 20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35 x 8</a:t>
            </a:r>
          </a:p>
          <a:p>
            <a:pPr algn="ctr"/>
            <a:r>
              <a:rPr lang="en-US" sz="5400" dirty="0" smtClean="0"/>
              <a:t>70 x 4</a:t>
            </a:r>
          </a:p>
          <a:p>
            <a:pPr algn="ctr"/>
            <a:r>
              <a:rPr lang="en-US" sz="5400" dirty="0" smtClean="0"/>
              <a:t>140 x 2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125 x 8</a:t>
            </a:r>
          </a:p>
          <a:p>
            <a:pPr algn="ctr"/>
            <a:r>
              <a:rPr lang="en-US" sz="5400" dirty="0" smtClean="0"/>
              <a:t>250 x 4</a:t>
            </a:r>
          </a:p>
          <a:p>
            <a:pPr algn="ctr"/>
            <a:r>
              <a:rPr lang="en-US" sz="5400" dirty="0" smtClean="0"/>
              <a:t>500 x 2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1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Doubling and Halving with basic facts.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345 x 8</a:t>
            </a:r>
          </a:p>
          <a:p>
            <a:pPr algn="ctr"/>
            <a:r>
              <a:rPr lang="en-US" sz="5400" dirty="0" smtClean="0"/>
              <a:t>690 x 4</a:t>
            </a:r>
          </a:p>
          <a:p>
            <a:pPr algn="ctr"/>
            <a:r>
              <a:rPr lang="en-US" sz="5400" dirty="0" smtClean="0"/>
              <a:t>1380 x 2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29</a:t>
            </a:r>
          </a:p>
          <a:p>
            <a:pPr algn="ctr"/>
            <a:r>
              <a:rPr lang="en-US" sz="5400" dirty="0" smtClean="0"/>
              <a:t>4 x 58</a:t>
            </a:r>
          </a:p>
          <a:p>
            <a:pPr algn="ctr"/>
            <a:r>
              <a:rPr lang="en-US" sz="5400" dirty="0" smtClean="0"/>
              <a:t>2 x 116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3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Doubling and Halving with 2 x 2-digit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 x 60</a:t>
            </a:r>
          </a:p>
          <a:p>
            <a:pPr algn="ctr"/>
            <a:r>
              <a:rPr lang="en-US" sz="5400" dirty="0" smtClean="0"/>
              <a:t>6 x 30</a:t>
            </a:r>
          </a:p>
          <a:p>
            <a:pPr algn="ctr"/>
            <a:r>
              <a:rPr lang="en-US" sz="5400" dirty="0" smtClean="0"/>
              <a:t>12 x 15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/>
              <a:t>9</a:t>
            </a:r>
            <a:r>
              <a:rPr lang="en-US" sz="5400" dirty="0" smtClean="0"/>
              <a:t> x 56</a:t>
            </a:r>
          </a:p>
          <a:p>
            <a:pPr algn="ctr"/>
            <a:r>
              <a:rPr lang="en-US" sz="5400" dirty="0" smtClean="0"/>
              <a:t>18 x 28</a:t>
            </a:r>
          </a:p>
          <a:p>
            <a:pPr algn="ctr"/>
            <a:r>
              <a:rPr lang="en-US" sz="5400" dirty="0" smtClean="0"/>
              <a:t>36 x 14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886200"/>
          </a:xfrm>
        </p:spPr>
        <p:txBody>
          <a:bodyPr/>
          <a:lstStyle/>
          <a:p>
            <a:pPr algn="ctr"/>
            <a:r>
              <a:rPr lang="en-US" sz="5400" dirty="0"/>
              <a:t>2</a:t>
            </a:r>
            <a:r>
              <a:rPr lang="en-US" sz="5400" dirty="0" smtClean="0"/>
              <a:t> x 280</a:t>
            </a:r>
          </a:p>
          <a:p>
            <a:pPr algn="ctr"/>
            <a:r>
              <a:rPr lang="en-US" sz="5400" dirty="0" smtClean="0"/>
              <a:t>4 x 140</a:t>
            </a:r>
          </a:p>
          <a:p>
            <a:pPr algn="ctr"/>
            <a:r>
              <a:rPr lang="en-US" sz="5400" dirty="0"/>
              <a:t>8</a:t>
            </a:r>
            <a:r>
              <a:rPr lang="en-US" sz="5400" dirty="0" smtClean="0"/>
              <a:t> x 70</a:t>
            </a:r>
          </a:p>
          <a:p>
            <a:pPr algn="ctr"/>
            <a:r>
              <a:rPr lang="en-US" sz="5400" dirty="0" smtClean="0"/>
              <a:t>16 x 35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104 x 3</a:t>
            </a:r>
          </a:p>
          <a:p>
            <a:pPr algn="ctr"/>
            <a:r>
              <a:rPr lang="en-US" sz="5400" dirty="0" smtClean="0"/>
              <a:t>52 x 6</a:t>
            </a:r>
          </a:p>
          <a:p>
            <a:pPr algn="ctr"/>
            <a:r>
              <a:rPr lang="en-US" sz="5400" dirty="0" smtClean="0"/>
              <a:t>26 x 12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4 x 120</a:t>
            </a:r>
          </a:p>
          <a:p>
            <a:pPr algn="ctr"/>
            <a:r>
              <a:rPr lang="en-US" sz="5400" dirty="0" smtClean="0"/>
              <a:t>8 x 60</a:t>
            </a:r>
          </a:p>
          <a:p>
            <a:pPr algn="ctr"/>
            <a:r>
              <a:rPr lang="en-US" sz="5400" dirty="0" smtClean="0"/>
              <a:t>32 x 15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100 x 4</a:t>
            </a:r>
          </a:p>
          <a:p>
            <a:pPr algn="ctr"/>
            <a:r>
              <a:rPr lang="en-US" sz="5400" dirty="0" smtClean="0"/>
              <a:t>50 x 8</a:t>
            </a:r>
          </a:p>
          <a:p>
            <a:pPr algn="ctr"/>
            <a:r>
              <a:rPr lang="en-US" sz="5400" dirty="0" smtClean="0"/>
              <a:t>25 x 16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112 x 2</a:t>
            </a:r>
          </a:p>
          <a:p>
            <a:pPr algn="ctr"/>
            <a:r>
              <a:rPr lang="en-US" sz="5400" dirty="0" smtClean="0"/>
              <a:t>56 x 4</a:t>
            </a:r>
          </a:p>
          <a:p>
            <a:pPr algn="ctr"/>
            <a:r>
              <a:rPr lang="en-US" sz="5400" dirty="0" smtClean="0"/>
              <a:t>28 x 8</a:t>
            </a:r>
          </a:p>
          <a:p>
            <a:pPr algn="ctr"/>
            <a:r>
              <a:rPr lang="en-US" sz="5400" dirty="0" smtClean="0"/>
              <a:t>14 x 16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16</a:t>
            </a:r>
          </a:p>
          <a:p>
            <a:pPr algn="ctr"/>
            <a:r>
              <a:rPr lang="en-US" sz="5400" dirty="0" smtClean="0"/>
              <a:t>2 x 8</a:t>
            </a:r>
          </a:p>
          <a:p>
            <a:pPr algn="ctr"/>
            <a:r>
              <a:rPr lang="en-US" sz="5400" dirty="0" smtClean="0"/>
              <a:t>4 x 4</a:t>
            </a:r>
          </a:p>
          <a:p>
            <a:pPr algn="ctr"/>
            <a:r>
              <a:rPr lang="en-US" sz="5400" dirty="0" smtClean="0"/>
              <a:t>8 x 2</a:t>
            </a:r>
          </a:p>
          <a:p>
            <a:pPr algn="ctr"/>
            <a:r>
              <a:rPr lang="en-US" sz="5400" dirty="0" smtClean="0"/>
              <a:t>16 x 1</a:t>
            </a:r>
          </a:p>
        </p:txBody>
      </p:sp>
    </p:spTree>
    <p:extLst>
      <p:ext uri="{BB962C8B-B14F-4D97-AF65-F5344CB8AC3E}">
        <p14:creationId xmlns:p14="http://schemas.microsoft.com/office/powerpoint/2010/main" val="36480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4038600"/>
          </a:xfrm>
        </p:spPr>
        <p:txBody>
          <a:bodyPr/>
          <a:lstStyle/>
          <a:p>
            <a:pPr algn="ctr"/>
            <a:r>
              <a:rPr lang="en-US" sz="5400" dirty="0" smtClean="0"/>
              <a:t>360 x 3</a:t>
            </a:r>
          </a:p>
          <a:p>
            <a:pPr algn="ctr"/>
            <a:r>
              <a:rPr lang="en-US" sz="5400" dirty="0" smtClean="0"/>
              <a:t>180 x 6</a:t>
            </a:r>
          </a:p>
          <a:p>
            <a:pPr algn="ctr"/>
            <a:r>
              <a:rPr lang="en-US" sz="5400" dirty="0" smtClean="0"/>
              <a:t>90 x 12</a:t>
            </a:r>
          </a:p>
          <a:p>
            <a:pPr algn="ctr"/>
            <a:r>
              <a:rPr lang="en-US" sz="5400" dirty="0" smtClean="0"/>
              <a:t>45 x 24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85800"/>
            <a:ext cx="4953000" cy="5791200"/>
          </a:xfrm>
        </p:spPr>
        <p:txBody>
          <a:bodyPr/>
          <a:lstStyle/>
          <a:p>
            <a:pPr algn="ctr"/>
            <a:r>
              <a:rPr lang="en-US" sz="5400" dirty="0" smtClean="0"/>
              <a:t>2 x 1440</a:t>
            </a:r>
          </a:p>
          <a:p>
            <a:pPr algn="ctr"/>
            <a:r>
              <a:rPr lang="en-US" sz="5400" dirty="0" smtClean="0"/>
              <a:t>4 x 720</a:t>
            </a:r>
          </a:p>
          <a:p>
            <a:pPr algn="ctr"/>
            <a:r>
              <a:rPr lang="en-US" sz="5400" dirty="0"/>
              <a:t>8</a:t>
            </a:r>
            <a:r>
              <a:rPr lang="en-US" sz="5400" dirty="0" smtClean="0"/>
              <a:t> x 360</a:t>
            </a:r>
          </a:p>
          <a:p>
            <a:pPr algn="ctr"/>
            <a:r>
              <a:rPr lang="en-US" sz="5400" dirty="0" smtClean="0"/>
              <a:t>16 x 180</a:t>
            </a:r>
          </a:p>
          <a:p>
            <a:pPr algn="ctr"/>
            <a:r>
              <a:rPr lang="en-US" sz="5400" dirty="0" smtClean="0"/>
              <a:t>32 x 90</a:t>
            </a:r>
          </a:p>
          <a:p>
            <a:pPr algn="ctr"/>
            <a:r>
              <a:rPr lang="en-US" sz="5400" dirty="0" smtClean="0"/>
              <a:t>64 x 45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4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For investigation of what happens when you third or triple or quarter and quadruple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9 x 12</a:t>
            </a:r>
          </a:p>
          <a:p>
            <a:pPr algn="ctr"/>
            <a:r>
              <a:rPr lang="en-US" sz="5400" dirty="0" smtClean="0"/>
              <a:t>3 x 36</a:t>
            </a:r>
          </a:p>
          <a:p>
            <a:pPr algn="ctr"/>
            <a:r>
              <a:rPr lang="en-US" sz="5400" dirty="0" smtClean="0"/>
              <a:t>1 x 108</a:t>
            </a:r>
          </a:p>
        </p:txBody>
      </p:sp>
    </p:spTree>
    <p:extLst>
      <p:ext uri="{BB962C8B-B14F-4D97-AF65-F5344CB8AC3E}">
        <p14:creationId xmlns:p14="http://schemas.microsoft.com/office/powerpoint/2010/main" val="17132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886200"/>
          </a:xfrm>
        </p:spPr>
        <p:txBody>
          <a:bodyPr/>
          <a:lstStyle/>
          <a:p>
            <a:pPr algn="ctr"/>
            <a:r>
              <a:rPr lang="en-US" sz="5400" dirty="0" smtClean="0"/>
              <a:t>27 x 15</a:t>
            </a:r>
          </a:p>
          <a:p>
            <a:pPr algn="ctr"/>
            <a:r>
              <a:rPr lang="en-US" sz="5400" dirty="0" smtClean="0"/>
              <a:t>9 x 45</a:t>
            </a:r>
          </a:p>
          <a:p>
            <a:pPr algn="ctr"/>
            <a:r>
              <a:rPr lang="en-US" sz="5400" dirty="0" smtClean="0"/>
              <a:t>3 x 135</a:t>
            </a:r>
          </a:p>
          <a:p>
            <a:pPr algn="ctr"/>
            <a:r>
              <a:rPr lang="en-US" sz="5400" dirty="0" smtClean="0"/>
              <a:t>1 x 405</a:t>
            </a:r>
          </a:p>
        </p:txBody>
      </p:sp>
    </p:spTree>
    <p:extLst>
      <p:ext uri="{BB962C8B-B14F-4D97-AF65-F5344CB8AC3E}">
        <p14:creationId xmlns:p14="http://schemas.microsoft.com/office/powerpoint/2010/main" val="17132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447800"/>
            <a:ext cx="4953000" cy="3886200"/>
          </a:xfrm>
        </p:spPr>
        <p:txBody>
          <a:bodyPr/>
          <a:lstStyle/>
          <a:p>
            <a:pPr algn="ctr"/>
            <a:r>
              <a:rPr lang="en-US" sz="5400" dirty="0" smtClean="0"/>
              <a:t>36 x 18</a:t>
            </a:r>
          </a:p>
          <a:p>
            <a:pPr algn="ctr"/>
            <a:r>
              <a:rPr lang="en-US" sz="5400" dirty="0" smtClean="0"/>
              <a:t>72 x 9</a:t>
            </a:r>
          </a:p>
          <a:p>
            <a:pPr algn="ctr"/>
            <a:r>
              <a:rPr lang="en-US" sz="5400" dirty="0" smtClean="0"/>
              <a:t>216 x 3</a:t>
            </a:r>
          </a:p>
          <a:p>
            <a:pPr algn="ctr"/>
            <a:r>
              <a:rPr lang="en-US" sz="5400" dirty="0" smtClean="0"/>
              <a:t>648 x 1</a:t>
            </a:r>
          </a:p>
        </p:txBody>
      </p:sp>
    </p:spTree>
    <p:extLst>
      <p:ext uri="{BB962C8B-B14F-4D97-AF65-F5344CB8AC3E}">
        <p14:creationId xmlns:p14="http://schemas.microsoft.com/office/powerpoint/2010/main" val="40491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15 x 16</a:t>
            </a:r>
          </a:p>
          <a:p>
            <a:pPr algn="ctr"/>
            <a:r>
              <a:rPr lang="en-US" sz="5400" dirty="0" smtClean="0"/>
              <a:t>60 x 4</a:t>
            </a:r>
          </a:p>
          <a:p>
            <a:pPr algn="ctr"/>
            <a:r>
              <a:rPr lang="en-US" sz="5400" dirty="0" smtClean="0"/>
              <a:t>240 x 1</a:t>
            </a:r>
          </a:p>
        </p:txBody>
      </p:sp>
    </p:spTree>
    <p:extLst>
      <p:ext uri="{BB962C8B-B14F-4D97-AF65-F5344CB8AC3E}">
        <p14:creationId xmlns:p14="http://schemas.microsoft.com/office/powerpoint/2010/main" val="17132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25 x 48</a:t>
            </a:r>
          </a:p>
          <a:p>
            <a:pPr algn="ctr"/>
            <a:r>
              <a:rPr lang="en-US" sz="5400" dirty="0" smtClean="0"/>
              <a:t>100 x 12</a:t>
            </a:r>
          </a:p>
          <a:p>
            <a:pPr algn="ctr"/>
            <a:r>
              <a:rPr lang="en-US" sz="5400" dirty="0" smtClean="0"/>
              <a:t>400 x 3</a:t>
            </a:r>
          </a:p>
          <a:p>
            <a:pPr algn="ctr"/>
            <a:r>
              <a:rPr lang="en-US" sz="5400" dirty="0" smtClean="0"/>
              <a:t>1200 x 1</a:t>
            </a:r>
          </a:p>
        </p:txBody>
      </p:sp>
    </p:spTree>
    <p:extLst>
      <p:ext uri="{BB962C8B-B14F-4D97-AF65-F5344CB8AC3E}">
        <p14:creationId xmlns:p14="http://schemas.microsoft.com/office/powerpoint/2010/main" val="13807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64 x 35</a:t>
            </a:r>
          </a:p>
          <a:p>
            <a:pPr algn="ctr"/>
            <a:r>
              <a:rPr lang="en-US" sz="5400" dirty="0" smtClean="0"/>
              <a:t>16 x 140</a:t>
            </a:r>
          </a:p>
          <a:p>
            <a:pPr algn="ctr"/>
            <a:r>
              <a:rPr lang="en-US" sz="5400" dirty="0" smtClean="0"/>
              <a:t>4 x 560</a:t>
            </a:r>
          </a:p>
          <a:p>
            <a:pPr algn="ctr"/>
            <a:r>
              <a:rPr lang="en-US" sz="5400" dirty="0" smtClean="0"/>
              <a:t>1 x 2240</a:t>
            </a:r>
          </a:p>
        </p:txBody>
      </p:sp>
    </p:spTree>
    <p:extLst>
      <p:ext uri="{BB962C8B-B14F-4D97-AF65-F5344CB8AC3E}">
        <p14:creationId xmlns:p14="http://schemas.microsoft.com/office/powerpoint/2010/main" val="13807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18 x 12</a:t>
            </a:r>
          </a:p>
          <a:p>
            <a:pPr algn="ctr"/>
            <a:r>
              <a:rPr lang="en-US" sz="5400" dirty="0" smtClean="0"/>
              <a:t>9 x 24</a:t>
            </a:r>
          </a:p>
          <a:p>
            <a:pPr algn="ctr"/>
            <a:r>
              <a:rPr lang="en-US" sz="5400" dirty="0" smtClean="0"/>
              <a:t>4.5 x 36</a:t>
            </a:r>
          </a:p>
          <a:p>
            <a:pPr algn="ctr"/>
            <a:r>
              <a:rPr lang="en-US" sz="5400" dirty="0" smtClean="0"/>
              <a:t>2.25 x 72</a:t>
            </a:r>
          </a:p>
        </p:txBody>
      </p:sp>
    </p:spTree>
    <p:extLst>
      <p:ext uri="{BB962C8B-B14F-4D97-AF65-F5344CB8AC3E}">
        <p14:creationId xmlns:p14="http://schemas.microsoft.com/office/powerpoint/2010/main" val="39059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581400"/>
          </a:xfrm>
        </p:spPr>
        <p:txBody>
          <a:bodyPr/>
          <a:lstStyle/>
          <a:p>
            <a:pPr algn="ctr"/>
            <a:r>
              <a:rPr lang="en-US" sz="5400" dirty="0" smtClean="0"/>
              <a:t>1 x 36</a:t>
            </a:r>
          </a:p>
          <a:p>
            <a:pPr algn="ctr"/>
            <a:r>
              <a:rPr lang="en-US" sz="5400" dirty="0" smtClean="0"/>
              <a:t>2 x 18</a:t>
            </a:r>
          </a:p>
          <a:p>
            <a:pPr algn="ctr"/>
            <a:r>
              <a:rPr lang="en-US" sz="5400" dirty="0" smtClean="0"/>
              <a:t>4 x 9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6 x 12</a:t>
            </a:r>
          </a:p>
          <a:p>
            <a:pPr algn="ctr"/>
            <a:r>
              <a:rPr lang="en-US" sz="5400" dirty="0" smtClean="0"/>
              <a:t>3 x 24</a:t>
            </a:r>
          </a:p>
          <a:p>
            <a:pPr algn="ctr"/>
            <a:r>
              <a:rPr lang="en-US" sz="5400" dirty="0" smtClean="0"/>
              <a:t>1.5 x 48</a:t>
            </a:r>
          </a:p>
        </p:txBody>
      </p:sp>
    </p:spTree>
    <p:extLst>
      <p:ext uri="{BB962C8B-B14F-4D97-AF65-F5344CB8AC3E}">
        <p14:creationId xmlns:p14="http://schemas.microsoft.com/office/powerpoint/2010/main" val="39059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6 x 24</a:t>
            </a:r>
          </a:p>
          <a:p>
            <a:pPr algn="ctr"/>
            <a:r>
              <a:rPr lang="en-US" sz="5400" dirty="0" smtClean="0"/>
              <a:t>3 x 48</a:t>
            </a:r>
          </a:p>
          <a:p>
            <a:pPr algn="ctr"/>
            <a:r>
              <a:rPr lang="en-US" sz="5400" dirty="0" smtClean="0"/>
              <a:t>1.5 </a:t>
            </a:r>
            <a:r>
              <a:rPr lang="en-US" sz="5400" smtClean="0"/>
              <a:t>x 96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9059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4953000" cy="3810000"/>
          </a:xfrm>
        </p:spPr>
        <p:txBody>
          <a:bodyPr/>
          <a:lstStyle/>
          <a:p>
            <a:pPr algn="ctr"/>
            <a:r>
              <a:rPr lang="en-US" sz="5400" dirty="0" smtClean="0"/>
              <a:t>1 x 20</a:t>
            </a:r>
          </a:p>
          <a:p>
            <a:pPr algn="ctr"/>
            <a:r>
              <a:rPr lang="en-US" sz="5400" dirty="0" smtClean="0"/>
              <a:t>2 x 10</a:t>
            </a:r>
          </a:p>
          <a:p>
            <a:pPr algn="ctr"/>
            <a:r>
              <a:rPr lang="en-US" sz="5400" dirty="0" smtClean="0"/>
              <a:t>4 x 5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24</a:t>
            </a:r>
          </a:p>
          <a:p>
            <a:pPr algn="ctr"/>
            <a:r>
              <a:rPr lang="en-US" sz="5400" dirty="0" smtClean="0"/>
              <a:t>2 x 12</a:t>
            </a:r>
          </a:p>
          <a:p>
            <a:pPr algn="ctr"/>
            <a:r>
              <a:rPr lang="en-US" sz="5400" dirty="0" smtClean="0"/>
              <a:t>4 x 6</a:t>
            </a:r>
          </a:p>
          <a:p>
            <a:pPr algn="ctr"/>
            <a:r>
              <a:rPr lang="en-US" sz="5400" dirty="0" smtClean="0"/>
              <a:t>8 x 3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48</a:t>
            </a:r>
          </a:p>
          <a:p>
            <a:pPr algn="ctr"/>
            <a:r>
              <a:rPr lang="en-US" sz="5400" dirty="0" smtClean="0"/>
              <a:t>2 x 24</a:t>
            </a:r>
          </a:p>
          <a:p>
            <a:pPr algn="ctr"/>
            <a:r>
              <a:rPr lang="en-US" sz="5400" dirty="0" smtClean="0"/>
              <a:t>4 x 12</a:t>
            </a:r>
          </a:p>
          <a:p>
            <a:pPr algn="ctr"/>
            <a:r>
              <a:rPr lang="en-US" sz="5400" dirty="0" smtClean="0"/>
              <a:t>8 x 6</a:t>
            </a:r>
          </a:p>
          <a:p>
            <a:pPr algn="ctr"/>
            <a:r>
              <a:rPr lang="en-US" sz="5400" dirty="0" smtClean="0"/>
              <a:t>16 x 3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40</a:t>
            </a:r>
          </a:p>
          <a:p>
            <a:pPr algn="ctr"/>
            <a:r>
              <a:rPr lang="en-US" sz="5400" dirty="0" smtClean="0"/>
              <a:t>2 x 20</a:t>
            </a:r>
          </a:p>
          <a:p>
            <a:pPr algn="ctr"/>
            <a:r>
              <a:rPr lang="en-US" sz="5400" dirty="0" smtClean="0"/>
              <a:t>4 x 10</a:t>
            </a:r>
          </a:p>
          <a:p>
            <a:pPr algn="ctr"/>
            <a:r>
              <a:rPr lang="en-US" sz="5400" dirty="0" smtClean="0"/>
              <a:t>8 x 5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4953000" cy="3352800"/>
          </a:xfrm>
        </p:spPr>
        <p:txBody>
          <a:bodyPr/>
          <a:lstStyle/>
          <a:p>
            <a:pPr algn="ctr"/>
            <a:r>
              <a:rPr lang="en-US" sz="5400" dirty="0" smtClean="0"/>
              <a:t>1 x 12</a:t>
            </a:r>
          </a:p>
          <a:p>
            <a:pPr algn="ctr"/>
            <a:r>
              <a:rPr lang="en-US" sz="5400" dirty="0" smtClean="0"/>
              <a:t>2 x 6</a:t>
            </a:r>
          </a:p>
          <a:p>
            <a:pPr algn="ctr"/>
            <a:r>
              <a:rPr lang="en-US" sz="5400" dirty="0" smtClean="0"/>
              <a:t>4 x 3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22</TotalTime>
  <Words>443</Words>
  <Application>Microsoft Office PowerPoint</Application>
  <PresentationFormat>On-screen Show (4:3)</PresentationFormat>
  <Paragraphs>138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Rockwell</vt:lpstr>
      <vt:lpstr>Rockwell Condensed</vt:lpstr>
      <vt:lpstr>Tahoma</vt:lpstr>
      <vt:lpstr>Times New Roman</vt:lpstr>
      <vt:lpstr>Wingdings</vt:lpstr>
      <vt:lpstr>Wood Type</vt:lpstr>
      <vt:lpstr>Doubling and Halving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Henry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 and Halving</dc:title>
  <dc:subject/>
  <dc:creator>Mollie Hall</dc:creator>
  <cp:keywords/>
  <dc:description/>
  <cp:lastModifiedBy>Lisa Bays</cp:lastModifiedBy>
  <cp:revision>4</cp:revision>
  <cp:lastPrinted>1601-01-01T00:00:00Z</cp:lastPrinted>
  <dcterms:created xsi:type="dcterms:W3CDTF">2012-05-03T16:14:08Z</dcterms:created>
  <dcterms:modified xsi:type="dcterms:W3CDTF">2015-09-04T19:35:39Z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